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86" r:id="rId2"/>
    <p:sldId id="287" r:id="rId3"/>
    <p:sldId id="288" r:id="rId4"/>
    <p:sldId id="289" r:id="rId5"/>
    <p:sldId id="290"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6CC049"/>
    <a:srgbClr val="232C67"/>
    <a:srgbClr val="407CCA"/>
    <a:srgbClr val="6D3A5D"/>
    <a:srgbClr val="FFD200"/>
    <a:srgbClr val="C32032"/>
    <a:srgbClr val="235F39"/>
    <a:srgbClr val="5D676F"/>
    <a:srgbClr val="009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699"/>
  </p:normalViewPr>
  <p:slideViewPr>
    <p:cSldViewPr snapToGrid="0" snapToObjects="1">
      <p:cViewPr varScale="1">
        <p:scale>
          <a:sx n="67" d="100"/>
          <a:sy n="67" d="100"/>
        </p:scale>
        <p:origin x="644" y="40"/>
      </p:cViewPr>
      <p:guideLst/>
    </p:cSldViewPr>
  </p:slideViewPr>
  <p:outlineViewPr>
    <p:cViewPr>
      <p:scale>
        <a:sx n="33" d="100"/>
        <a:sy n="33" d="100"/>
      </p:scale>
      <p:origin x="0" y="-6930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063919-0659-B142-8480-79862BA7A2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E0AF24-A874-5944-9B55-409692F1F0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AC31BF-877A-234D-A842-5C590CACC252}" type="datetimeFigureOut">
              <a:rPr lang="en-US" smtClean="0"/>
              <a:t>11/19/2021</a:t>
            </a:fld>
            <a:endParaRPr lang="en-US"/>
          </a:p>
        </p:txBody>
      </p:sp>
      <p:sp>
        <p:nvSpPr>
          <p:cNvPr id="4" name="Footer Placeholder 3">
            <a:extLst>
              <a:ext uri="{FF2B5EF4-FFF2-40B4-BE49-F238E27FC236}">
                <a16:creationId xmlns:a16="http://schemas.microsoft.com/office/drawing/2014/main" id="{1438635C-129A-C34C-892F-A4E62FC7BE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44C02F-5449-134F-B0D7-C2757D98DF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F7257E-DB67-1E40-B1F0-8BEBE18535A6}" type="slidenum">
              <a:rPr lang="en-US" smtClean="0"/>
              <a:t>‹#›</a:t>
            </a:fld>
            <a:endParaRPr lang="en-US"/>
          </a:p>
        </p:txBody>
      </p:sp>
    </p:spTree>
    <p:extLst>
      <p:ext uri="{BB962C8B-B14F-4D97-AF65-F5344CB8AC3E}">
        <p14:creationId xmlns:p14="http://schemas.microsoft.com/office/powerpoint/2010/main" val="328978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60507-F52F-8F43-B030-5E93CCB5DA4B}"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9EDD8-768D-EC4B-B6B0-09EE5ACB7557}" type="slidenum">
              <a:rPr lang="en-US" smtClean="0"/>
              <a:t>‹#›</a:t>
            </a:fld>
            <a:endParaRPr lang="en-US"/>
          </a:p>
        </p:txBody>
      </p:sp>
    </p:spTree>
    <p:extLst>
      <p:ext uri="{BB962C8B-B14F-4D97-AF65-F5344CB8AC3E}">
        <p14:creationId xmlns:p14="http://schemas.microsoft.com/office/powerpoint/2010/main" val="6252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ight Blue">
    <p:bg>
      <p:bgPr>
        <a:solidFill>
          <a:srgbClr val="407CCA"/>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2" name="Title 1"/>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6" name="Rectangle 5">
            <a:extLst>
              <a:ext uri="{FF2B5EF4-FFF2-40B4-BE49-F238E27FC236}">
                <a16:creationId xmlns:a16="http://schemas.microsoft.com/office/drawing/2014/main" id="{02E63247-FA9C-AE42-8D08-A5930846C60E}"/>
              </a:ext>
            </a:extLst>
          </p:cNvPr>
          <p:cNvSpPr/>
          <p:nvPr userDrawn="1"/>
        </p:nvSpPr>
        <p:spPr>
          <a:xfrm>
            <a:off x="-15240" y="3472608"/>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5529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lternate Title Slide">
    <p:bg>
      <p:bgPr>
        <a:solidFill>
          <a:schemeClr val="accent5"/>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extLst>
      <p:ext uri="{BB962C8B-B14F-4D97-AF65-F5344CB8AC3E}">
        <p14:creationId xmlns:p14="http://schemas.microsoft.com/office/powerpoint/2010/main" val="389633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8820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1366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7941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283778" y="3714751"/>
            <a:ext cx="5377541" cy="2379064"/>
          </a:xfrm>
        </p:spPr>
        <p:txBody>
          <a:bodyPr>
            <a:normAutofit/>
          </a:bodyPr>
          <a:lstStyle>
            <a:lvl1pPr marL="0" indent="0" algn="l">
              <a:buNone/>
              <a:defRPr sz="2000" b="0" i="0">
                <a:solidFill>
                  <a:schemeClr val="accent3">
                    <a:lumMod val="10000"/>
                  </a:schemeClr>
                </a:solidFill>
                <a:latin typeface="+mn-lt"/>
                <a:ea typeface="Trebuchet MS" charset="0"/>
                <a:cs typeface="Trebuchet MS" charset="0"/>
              </a:defRPr>
            </a:lvl1pPr>
          </a:lstStyle>
          <a:p>
            <a:pPr lvl="0"/>
            <a:endParaRPr lang="en-US" dirty="0"/>
          </a:p>
        </p:txBody>
      </p:sp>
      <p:sp>
        <p:nvSpPr>
          <p:cNvPr id="12" name="Picture Placeholder 7"/>
          <p:cNvSpPr>
            <a:spLocks noGrp="1"/>
          </p:cNvSpPr>
          <p:nvPr>
            <p:ph type="pic" sz="quarter" idx="13"/>
          </p:nvPr>
        </p:nvSpPr>
        <p:spPr>
          <a:xfrm>
            <a:off x="557893" y="696676"/>
            <a:ext cx="5377542" cy="5397138"/>
          </a:xfrm>
          <a:prstGeom prst="roundRect">
            <a:avLst>
              <a:gd name="adj" fmla="val 0"/>
            </a:avLst>
          </a:prstGeom>
        </p:spPr>
        <p:txBody>
          <a:bodyPr/>
          <a:lstStyle/>
          <a:p>
            <a:endParaRPr lang="en-US"/>
          </a:p>
        </p:txBody>
      </p:sp>
      <p:sp>
        <p:nvSpPr>
          <p:cNvPr id="5" name="Picture Placeholder 7">
            <a:extLst>
              <a:ext uri="{FF2B5EF4-FFF2-40B4-BE49-F238E27FC236}">
                <a16:creationId xmlns:a16="http://schemas.microsoft.com/office/drawing/2014/main" id="{BE9EA3EC-09C6-934B-A9DA-895C76565CAE}"/>
              </a:ext>
            </a:extLst>
          </p:cNvPr>
          <p:cNvSpPr>
            <a:spLocks noGrp="1"/>
          </p:cNvSpPr>
          <p:nvPr>
            <p:ph type="pic" sz="quarter" idx="14"/>
          </p:nvPr>
        </p:nvSpPr>
        <p:spPr>
          <a:xfrm>
            <a:off x="6283779" y="696676"/>
            <a:ext cx="5377542" cy="2732324"/>
          </a:xfrm>
          <a:prstGeom prst="roundRect">
            <a:avLst>
              <a:gd name="adj" fmla="val 0"/>
            </a:avLst>
          </a:prstGeo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ded Picture Text Slide">
    <p:bg>
      <p:bgPr>
        <a:solidFill>
          <a:schemeClr val="bg1"/>
        </a:solid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3" hasCustomPrompt="1"/>
          </p:nvPr>
        </p:nvSpPr>
        <p:spPr>
          <a:xfrm>
            <a:off x="0" y="0"/>
            <a:ext cx="12192000" cy="6858000"/>
          </a:xfrm>
          <a:prstGeom prst="roundRect">
            <a:avLst>
              <a:gd name="adj" fmla="val 0"/>
            </a:avLst>
          </a:prstGeom>
          <a:noFill/>
          <a:ln>
            <a:noFill/>
          </a:ln>
        </p:spPr>
        <p:txBody>
          <a:bodyPr/>
          <a:lstStyle>
            <a:lvl1pPr marL="0" indent="0" algn="ctr">
              <a:buNone/>
              <a:defRPr/>
            </a:lvl1pPr>
          </a:lstStyle>
          <a:p>
            <a:r>
              <a:rPr lang="en-US" dirty="0"/>
              <a:t>Add picture then adjust transparency to between 75% and 85%</a:t>
            </a:r>
          </a:p>
        </p:txBody>
      </p:sp>
      <p:sp>
        <p:nvSpPr>
          <p:cNvPr id="12" name="Text Placeholder 11"/>
          <p:cNvSpPr>
            <a:spLocks noGrp="1"/>
          </p:cNvSpPr>
          <p:nvPr>
            <p:ph type="body" sz="quarter" idx="14" hasCustomPrompt="1"/>
          </p:nvPr>
        </p:nvSpPr>
        <p:spPr>
          <a:xfrm>
            <a:off x="1665287" y="1540669"/>
            <a:ext cx="8861425" cy="3776662"/>
          </a:xfrm>
        </p:spPr>
        <p:txBody>
          <a:bodyPr anchor="ctr" anchorCtr="0">
            <a:normAutofit/>
          </a:bodyPr>
          <a:lstStyle>
            <a:lvl1pPr marL="0" indent="0" algn="ctr">
              <a:buNone/>
              <a:defRPr sz="6000" b="0" i="0">
                <a:solidFill>
                  <a:schemeClr val="accent3">
                    <a:lumMod val="10000"/>
                  </a:schemeClr>
                </a:solidFill>
                <a:effectLst>
                  <a:outerShdw blurRad="50800" dist="38100" dir="8100000" algn="tr" rotWithShape="0">
                    <a:prstClr val="black">
                      <a:alpha val="40000"/>
                    </a:prstClr>
                  </a:outerShdw>
                </a:effectLst>
                <a:latin typeface="Museo Slab 500" panose="02000000000000000000" pitchFamily="2" charset="77"/>
                <a:ea typeface="Museo Slab 500" panose="02000000000000000000" pitchFamily="2" charset="77"/>
                <a:cs typeface="Museo Slab 5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Picture Text Slide">
    <p:bg>
      <p:bgPr>
        <a:solidFill>
          <a:schemeClr val="bg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3" hasCustomPrompt="1"/>
          </p:nvPr>
        </p:nvSpPr>
        <p:spPr>
          <a:xfrm>
            <a:off x="0" y="0"/>
            <a:ext cx="12192000" cy="6857999"/>
          </a:xfrm>
          <a:prstGeom prst="roundRect">
            <a:avLst>
              <a:gd name="adj" fmla="val 0"/>
            </a:avLst>
          </a:prstGeom>
          <a:noFill/>
          <a:ln>
            <a:noFill/>
          </a:ln>
        </p:spPr>
        <p:txBody>
          <a:bodyPr/>
          <a:lstStyle>
            <a:lvl1pPr marL="0" indent="0" algn="ctr">
              <a:buNone/>
              <a:defRPr/>
            </a:lvl1pPr>
          </a:lstStyle>
          <a:p>
            <a:r>
              <a:rPr lang="en-US" dirty="0"/>
              <a:t>Click icon to add image. Select a dark photo.</a:t>
            </a:r>
          </a:p>
        </p:txBody>
      </p:sp>
      <p:sp>
        <p:nvSpPr>
          <p:cNvPr id="5" name="Title 1"/>
          <p:cNvSpPr>
            <a:spLocks noGrp="1"/>
          </p:cNvSpPr>
          <p:nvPr>
            <p:ph type="title" hasCustomPrompt="1"/>
          </p:nvPr>
        </p:nvSpPr>
        <p:spPr>
          <a:xfrm>
            <a:off x="1603466" y="2400662"/>
            <a:ext cx="8985068" cy="1513120"/>
          </a:xfrm>
        </p:spPr>
        <p:txBody>
          <a:bodyPr>
            <a:noAutofit/>
          </a:bodyPr>
          <a:lstStyle>
            <a:lvl1pPr algn="ctr">
              <a:defRPr sz="45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Click to edit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Picture Text Slide">
    <p:bg>
      <p:bgPr>
        <a:solidFill>
          <a:schemeClr val="bg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3" hasCustomPrompt="1"/>
          </p:nvPr>
        </p:nvSpPr>
        <p:spPr>
          <a:xfrm>
            <a:off x="0" y="0"/>
            <a:ext cx="12039600" cy="6858000"/>
          </a:xfrm>
          <a:prstGeom prst="roundRect">
            <a:avLst>
              <a:gd name="adj" fmla="val 0"/>
            </a:avLst>
          </a:prstGeom>
          <a:noFill/>
          <a:ln>
            <a:noFill/>
          </a:ln>
        </p:spPr>
        <p:txBody>
          <a:bodyPr/>
          <a:lstStyle>
            <a:lvl1pPr marL="0" indent="0" algn="ctr">
              <a:buNone/>
              <a:defRPr/>
            </a:lvl1pPr>
          </a:lstStyle>
          <a:p>
            <a:r>
              <a:rPr lang="en-US" dirty="0"/>
              <a:t>Click icon to add image. Select a bright photo.</a:t>
            </a:r>
          </a:p>
        </p:txBody>
      </p:sp>
      <p:sp>
        <p:nvSpPr>
          <p:cNvPr id="5" name="Title 1"/>
          <p:cNvSpPr>
            <a:spLocks noGrp="1"/>
          </p:cNvSpPr>
          <p:nvPr>
            <p:ph type="title" hasCustomPrompt="1"/>
          </p:nvPr>
        </p:nvSpPr>
        <p:spPr>
          <a:xfrm>
            <a:off x="1603466" y="2522582"/>
            <a:ext cx="8985068" cy="1513120"/>
          </a:xfrm>
        </p:spPr>
        <p:txBody>
          <a:bodyPr>
            <a:noAutofit/>
          </a:bodyPr>
          <a:lstStyle>
            <a:lvl1pPr algn="ctr">
              <a:defRPr sz="4500" b="0" i="0">
                <a:solidFill>
                  <a:schemeClr val="accent3">
                    <a:lumMod val="10000"/>
                  </a:schemeClr>
                </a:solidFill>
                <a:effectLst>
                  <a:outerShdw blurRad="50800" dist="38100" dir="8100000" algn="tr" rotWithShape="0">
                    <a:prstClr val="black">
                      <a:alpha val="40000"/>
                    </a:prstClr>
                  </a:outerShdw>
                </a:effectLst>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Click to edit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icture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3" y="2403567"/>
            <a:ext cx="4648199"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6" name="Text Placeholder 10"/>
          <p:cNvSpPr>
            <a:spLocks noGrp="1"/>
          </p:cNvSpPr>
          <p:nvPr>
            <p:ph type="body" sz="quarter" idx="13" hasCustomPrompt="1"/>
          </p:nvPr>
        </p:nvSpPr>
        <p:spPr>
          <a:xfrm>
            <a:off x="729343" y="731520"/>
            <a:ext cx="4648199" cy="1306287"/>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10" name="Picture Placeholder 9"/>
          <p:cNvSpPr>
            <a:spLocks noGrp="1"/>
          </p:cNvSpPr>
          <p:nvPr>
            <p:ph type="pic" sz="quarter" idx="14"/>
          </p:nvPr>
        </p:nvSpPr>
        <p:spPr>
          <a:xfrm>
            <a:off x="6106885" y="0"/>
            <a:ext cx="6085115" cy="6858000"/>
          </a:xfrm>
        </p:spPr>
        <p:txBody>
          <a:bodyPr/>
          <a:lstStyle/>
          <a:p>
            <a:endParaRPr lang="en-US"/>
          </a:p>
        </p:txBody>
      </p:sp>
      <p:sp>
        <p:nvSpPr>
          <p:cNvPr id="5" name="Rectangle 4">
            <a:extLst>
              <a:ext uri="{FF2B5EF4-FFF2-40B4-BE49-F238E27FC236}">
                <a16:creationId xmlns:a16="http://schemas.microsoft.com/office/drawing/2014/main" id="{B2011DB1-4B35-7943-9B98-C5D50EB31642}"/>
              </a:ext>
            </a:extLst>
          </p:cNvPr>
          <p:cNvSpPr/>
          <p:nvPr userDrawn="1"/>
        </p:nvSpPr>
        <p:spPr>
          <a:xfrm>
            <a:off x="729343" y="2165171"/>
            <a:ext cx="4648199" cy="90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Dark Blue">
    <p:bg>
      <p:bgPr>
        <a:solidFill>
          <a:srgbClr val="232C67"/>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7" name="Title 1">
            <a:extLst>
              <a:ext uri="{FF2B5EF4-FFF2-40B4-BE49-F238E27FC236}">
                <a16:creationId xmlns:a16="http://schemas.microsoft.com/office/drawing/2014/main" id="{D16D0905-C8D8-634B-A16D-AA7D8BE56E51}"/>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Tree>
    <p:extLst>
      <p:ext uri="{BB962C8B-B14F-4D97-AF65-F5344CB8AC3E}">
        <p14:creationId xmlns:p14="http://schemas.microsoft.com/office/powerpoint/2010/main" val="1815442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220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4">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45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5">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29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22910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2918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4">
                <a:lumMod val="75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44405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5">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4119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3" y="731520"/>
            <a:ext cx="5001986"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Text Placeholder 10"/>
          <p:cNvSpPr>
            <a:spLocks noGrp="1"/>
          </p:cNvSpPr>
          <p:nvPr>
            <p:ph type="body" sz="quarter" idx="14" hasCustomPrompt="1"/>
          </p:nvPr>
        </p:nvSpPr>
        <p:spPr>
          <a:xfrm>
            <a:off x="6460672" y="731521"/>
            <a:ext cx="5001986" cy="5394956"/>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8" name="Text Placeholder 10"/>
          <p:cNvSpPr>
            <a:spLocks noGrp="1"/>
          </p:cNvSpPr>
          <p:nvPr>
            <p:ph type="body" sz="quarter" idx="15" hasCustomPrompt="1"/>
          </p:nvPr>
        </p:nvSpPr>
        <p:spPr>
          <a:xfrm>
            <a:off x="729343"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5" name="Rectangle 4">
            <a:extLst>
              <a:ext uri="{FF2B5EF4-FFF2-40B4-BE49-F238E27FC236}">
                <a16:creationId xmlns:a16="http://schemas.microsoft.com/office/drawing/2014/main" id="{31D247B0-E927-BA47-AA43-0614A80926AF}"/>
              </a:ext>
            </a:extLst>
          </p:cNvPr>
          <p:cNvSpPr/>
          <p:nvPr userDrawn="1"/>
        </p:nvSpPr>
        <p:spPr>
          <a:xfrm>
            <a:off x="729342" y="2170884"/>
            <a:ext cx="5001987" cy="104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amp; Pic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3" y="731520"/>
            <a:ext cx="5001986"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Text Placeholder 10"/>
          <p:cNvSpPr>
            <a:spLocks noGrp="1"/>
          </p:cNvSpPr>
          <p:nvPr>
            <p:ph type="body" sz="quarter" idx="14" hasCustomPrompt="1"/>
          </p:nvPr>
        </p:nvSpPr>
        <p:spPr>
          <a:xfrm>
            <a:off x="6460672"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8" name="Text Placeholder 10"/>
          <p:cNvSpPr>
            <a:spLocks noGrp="1"/>
          </p:cNvSpPr>
          <p:nvPr>
            <p:ph type="body" sz="quarter" idx="15" hasCustomPrompt="1"/>
          </p:nvPr>
        </p:nvSpPr>
        <p:spPr>
          <a:xfrm>
            <a:off x="729343"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Picture Placeholder 2"/>
          <p:cNvSpPr>
            <a:spLocks noGrp="1"/>
          </p:cNvSpPr>
          <p:nvPr>
            <p:ph type="pic" sz="quarter" idx="16"/>
          </p:nvPr>
        </p:nvSpPr>
        <p:spPr>
          <a:xfrm>
            <a:off x="6461125" y="0"/>
            <a:ext cx="5002213" cy="2038350"/>
          </a:xfrm>
          <a:prstGeom prst="round2SameRect">
            <a:avLst>
              <a:gd name="adj1" fmla="val 0"/>
              <a:gd name="adj2" fmla="val 0"/>
            </a:avLst>
          </a:prstGeom>
        </p:spPr>
        <p:txBody>
          <a:bodyPr/>
          <a:lstStyle/>
          <a:p>
            <a:endParaRPr lang="en-US" dirty="0"/>
          </a:p>
        </p:txBody>
      </p:sp>
      <p:sp>
        <p:nvSpPr>
          <p:cNvPr id="10" name="Rectangle 9">
            <a:extLst>
              <a:ext uri="{FF2B5EF4-FFF2-40B4-BE49-F238E27FC236}">
                <a16:creationId xmlns:a16="http://schemas.microsoft.com/office/drawing/2014/main" id="{D105D474-9989-5C47-99F2-F729614BA677}"/>
              </a:ext>
            </a:extLst>
          </p:cNvPr>
          <p:cNvSpPr/>
          <p:nvPr userDrawn="1"/>
        </p:nvSpPr>
        <p:spPr>
          <a:xfrm>
            <a:off x="729342" y="2170884"/>
            <a:ext cx="5001987" cy="104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uprl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CFB533-BD3F-DA47-A5A6-C8F3E6D01585}"/>
              </a:ext>
            </a:extLst>
          </p:cNvPr>
          <p:cNvPicPr>
            <a:picLocks noChangeAspect="1"/>
          </p:cNvPicPr>
          <p:nvPr userDrawn="1"/>
        </p:nvPicPr>
        <p:blipFill>
          <a:blip r:embed="rId2"/>
          <a:srcRect/>
          <a:stretch/>
        </p:blipFill>
        <p:spPr>
          <a:xfrm>
            <a:off x="8615681" y="6054001"/>
            <a:ext cx="2523944" cy="499390"/>
          </a:xfrm>
          <a:prstGeom prst="rect">
            <a:avLst/>
          </a:prstGeom>
        </p:spPr>
      </p:pic>
      <p:sp>
        <p:nvSpPr>
          <p:cNvPr id="10" name="Text Placeholder 10">
            <a:extLst>
              <a:ext uri="{FF2B5EF4-FFF2-40B4-BE49-F238E27FC236}">
                <a16:creationId xmlns:a16="http://schemas.microsoft.com/office/drawing/2014/main" id="{C656C4A4-B8EB-D644-BF47-73AB10715817}"/>
              </a:ext>
            </a:extLst>
          </p:cNvPr>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12" name="Text Placeholder 3">
            <a:extLst>
              <a:ext uri="{FF2B5EF4-FFF2-40B4-BE49-F238E27FC236}">
                <a16:creationId xmlns:a16="http://schemas.microsoft.com/office/drawing/2014/main" id="{0467C96D-95FB-4044-9885-443B307D3AFB}"/>
              </a:ext>
            </a:extLst>
          </p:cNvPr>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8" name="Title 1">
            <a:extLst>
              <a:ext uri="{FF2B5EF4-FFF2-40B4-BE49-F238E27FC236}">
                <a16:creationId xmlns:a16="http://schemas.microsoft.com/office/drawing/2014/main" id="{2392D826-CD71-2547-8B66-D1627938FEDF}"/>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8" name="Text Placeholder 10"/>
          <p:cNvSpPr>
            <a:spLocks noGrp="1"/>
          </p:cNvSpPr>
          <p:nvPr>
            <p:ph type="body" sz="quarter" idx="15" hasCustomPrompt="1"/>
          </p:nvPr>
        </p:nvSpPr>
        <p:spPr>
          <a:xfrm>
            <a:off x="729343" y="2403567"/>
            <a:ext cx="1073113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ct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037807"/>
            <a:ext cx="12192002" cy="4820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740773" y="1657079"/>
            <a:ext cx="3188969"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2" name="Text Placeholder 10">
            <a:extLst>
              <a:ext uri="{FF2B5EF4-FFF2-40B4-BE49-F238E27FC236}">
                <a16:creationId xmlns:a16="http://schemas.microsoft.com/office/drawing/2014/main" id="{B5F985D1-670F-BC40-8998-BCE84BDAF0F7}"/>
              </a:ext>
            </a:extLst>
          </p:cNvPr>
          <p:cNvSpPr>
            <a:spLocks noGrp="1"/>
          </p:cNvSpPr>
          <p:nvPr>
            <p:ph type="body" sz="quarter" idx="20" hasCustomPrompt="1"/>
          </p:nvPr>
        </p:nvSpPr>
        <p:spPr>
          <a:xfrm>
            <a:off x="8115299" y="1657079"/>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0" name="Text Placeholder 10">
            <a:extLst>
              <a:ext uri="{FF2B5EF4-FFF2-40B4-BE49-F238E27FC236}">
                <a16:creationId xmlns:a16="http://schemas.microsoft.com/office/drawing/2014/main" id="{A6D3979C-934E-7145-B966-797F5AAF0330}"/>
              </a:ext>
            </a:extLst>
          </p:cNvPr>
          <p:cNvSpPr>
            <a:spLocks noGrp="1"/>
          </p:cNvSpPr>
          <p:nvPr>
            <p:ph type="body" sz="quarter" idx="22" hasCustomPrompt="1"/>
          </p:nvPr>
        </p:nvSpPr>
        <p:spPr>
          <a:xfrm>
            <a:off x="4433751" y="1657079"/>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193888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act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037807"/>
            <a:ext cx="12192002" cy="4820192"/>
          </a:xfrm>
          <a:prstGeom prst="rect">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1728216"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7" name="Text Placeholder 10">
            <a:extLst>
              <a:ext uri="{FF2B5EF4-FFF2-40B4-BE49-F238E27FC236}">
                <a16:creationId xmlns:a16="http://schemas.microsoft.com/office/drawing/2014/main" id="{E78B8E89-3F37-4243-B633-5EBA6EC736C6}"/>
              </a:ext>
            </a:extLst>
          </p:cNvPr>
          <p:cNvSpPr>
            <a:spLocks noGrp="1"/>
          </p:cNvSpPr>
          <p:nvPr>
            <p:ph type="body" sz="quarter" idx="21" hasCustomPrompt="1"/>
          </p:nvPr>
        </p:nvSpPr>
        <p:spPr>
          <a:xfrm>
            <a:off x="729341"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3" name="Text Placeholder 10">
            <a:extLst>
              <a:ext uri="{FF2B5EF4-FFF2-40B4-BE49-F238E27FC236}">
                <a16:creationId xmlns:a16="http://schemas.microsoft.com/office/drawing/2014/main" id="{C7071CE6-0C1C-794B-99E6-5684E954E8A4}"/>
              </a:ext>
            </a:extLst>
          </p:cNvPr>
          <p:cNvSpPr>
            <a:spLocks noGrp="1"/>
          </p:cNvSpPr>
          <p:nvPr>
            <p:ph type="body" sz="quarter" idx="22" hasCustomPrompt="1"/>
          </p:nvPr>
        </p:nvSpPr>
        <p:spPr>
          <a:xfrm>
            <a:off x="5432626"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ext Placeholder 10">
            <a:extLst>
              <a:ext uri="{FF2B5EF4-FFF2-40B4-BE49-F238E27FC236}">
                <a16:creationId xmlns:a16="http://schemas.microsoft.com/office/drawing/2014/main" id="{967D9A2E-8D8F-5249-852D-3A98ACF4537B}"/>
              </a:ext>
            </a:extLst>
          </p:cNvPr>
          <p:cNvSpPr>
            <a:spLocks noGrp="1"/>
          </p:cNvSpPr>
          <p:nvPr>
            <p:ph type="body" sz="quarter" idx="23" hasCustomPrompt="1"/>
          </p:nvPr>
        </p:nvSpPr>
        <p:spPr>
          <a:xfrm>
            <a:off x="4433751"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5" name="Text Placeholder 10">
            <a:extLst>
              <a:ext uri="{FF2B5EF4-FFF2-40B4-BE49-F238E27FC236}">
                <a16:creationId xmlns:a16="http://schemas.microsoft.com/office/drawing/2014/main" id="{700A6184-0E3D-5B42-9FCD-F775A14E28D9}"/>
              </a:ext>
            </a:extLst>
          </p:cNvPr>
          <p:cNvSpPr>
            <a:spLocks noGrp="1"/>
          </p:cNvSpPr>
          <p:nvPr>
            <p:ph type="body" sz="quarter" idx="24" hasCustomPrompt="1"/>
          </p:nvPr>
        </p:nvSpPr>
        <p:spPr>
          <a:xfrm>
            <a:off x="9115952"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6" name="Text Placeholder 10">
            <a:extLst>
              <a:ext uri="{FF2B5EF4-FFF2-40B4-BE49-F238E27FC236}">
                <a16:creationId xmlns:a16="http://schemas.microsoft.com/office/drawing/2014/main" id="{8462A25B-5070-B64C-A8B6-2A3F1D923D38}"/>
              </a:ext>
            </a:extLst>
          </p:cNvPr>
          <p:cNvSpPr>
            <a:spLocks noGrp="1"/>
          </p:cNvSpPr>
          <p:nvPr>
            <p:ph type="body" sz="quarter" idx="25" hasCustomPrompt="1"/>
          </p:nvPr>
        </p:nvSpPr>
        <p:spPr>
          <a:xfrm>
            <a:off x="8117077"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8" name="Text Placeholder 10">
            <a:extLst>
              <a:ext uri="{FF2B5EF4-FFF2-40B4-BE49-F238E27FC236}">
                <a16:creationId xmlns:a16="http://schemas.microsoft.com/office/drawing/2014/main" id="{31D307F4-D228-F74C-AD0E-905F965A5BC7}"/>
              </a:ext>
            </a:extLst>
          </p:cNvPr>
          <p:cNvSpPr>
            <a:spLocks noGrp="1"/>
          </p:cNvSpPr>
          <p:nvPr>
            <p:ph type="body" sz="quarter" idx="26" hasCustomPrompt="1"/>
          </p:nvPr>
        </p:nvSpPr>
        <p:spPr>
          <a:xfrm>
            <a:off x="1728216"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9" name="Text Placeholder 10">
            <a:extLst>
              <a:ext uri="{FF2B5EF4-FFF2-40B4-BE49-F238E27FC236}">
                <a16:creationId xmlns:a16="http://schemas.microsoft.com/office/drawing/2014/main" id="{94DD8F4A-42F9-A74E-B198-744E4A793E5E}"/>
              </a:ext>
            </a:extLst>
          </p:cNvPr>
          <p:cNvSpPr>
            <a:spLocks noGrp="1"/>
          </p:cNvSpPr>
          <p:nvPr>
            <p:ph type="body" sz="quarter" idx="27" hasCustomPrompt="1"/>
          </p:nvPr>
        </p:nvSpPr>
        <p:spPr>
          <a:xfrm>
            <a:off x="729341"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21" name="Text Placeholder 10">
            <a:extLst>
              <a:ext uri="{FF2B5EF4-FFF2-40B4-BE49-F238E27FC236}">
                <a16:creationId xmlns:a16="http://schemas.microsoft.com/office/drawing/2014/main" id="{B7B54FF9-5D7D-1E42-A0B5-F6A311B4FBE5}"/>
              </a:ext>
            </a:extLst>
          </p:cNvPr>
          <p:cNvSpPr>
            <a:spLocks noGrp="1"/>
          </p:cNvSpPr>
          <p:nvPr>
            <p:ph type="body" sz="quarter" idx="28" hasCustomPrompt="1"/>
          </p:nvPr>
        </p:nvSpPr>
        <p:spPr>
          <a:xfrm>
            <a:off x="5432626"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2" name="Text Placeholder 10">
            <a:extLst>
              <a:ext uri="{FF2B5EF4-FFF2-40B4-BE49-F238E27FC236}">
                <a16:creationId xmlns:a16="http://schemas.microsoft.com/office/drawing/2014/main" id="{E10A2A30-45B4-3B4F-BCF9-39D84E529EB4}"/>
              </a:ext>
            </a:extLst>
          </p:cNvPr>
          <p:cNvSpPr>
            <a:spLocks noGrp="1"/>
          </p:cNvSpPr>
          <p:nvPr>
            <p:ph type="body" sz="quarter" idx="29" hasCustomPrompt="1"/>
          </p:nvPr>
        </p:nvSpPr>
        <p:spPr>
          <a:xfrm>
            <a:off x="4433751"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23" name="Text Placeholder 10">
            <a:extLst>
              <a:ext uri="{FF2B5EF4-FFF2-40B4-BE49-F238E27FC236}">
                <a16:creationId xmlns:a16="http://schemas.microsoft.com/office/drawing/2014/main" id="{605F8D91-CBDE-6F48-8FA8-E605B4E44394}"/>
              </a:ext>
            </a:extLst>
          </p:cNvPr>
          <p:cNvSpPr>
            <a:spLocks noGrp="1"/>
          </p:cNvSpPr>
          <p:nvPr>
            <p:ph type="body" sz="quarter" idx="30" hasCustomPrompt="1"/>
          </p:nvPr>
        </p:nvSpPr>
        <p:spPr>
          <a:xfrm>
            <a:off x="9146940"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4" name="Text Placeholder 10">
            <a:extLst>
              <a:ext uri="{FF2B5EF4-FFF2-40B4-BE49-F238E27FC236}">
                <a16:creationId xmlns:a16="http://schemas.microsoft.com/office/drawing/2014/main" id="{ECF706BE-8F21-674A-854B-072A0A1BFD99}"/>
              </a:ext>
            </a:extLst>
          </p:cNvPr>
          <p:cNvSpPr>
            <a:spLocks noGrp="1"/>
          </p:cNvSpPr>
          <p:nvPr>
            <p:ph type="body" sz="quarter" idx="31" hasCustomPrompt="1"/>
          </p:nvPr>
        </p:nvSpPr>
        <p:spPr>
          <a:xfrm>
            <a:off x="8148065"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777314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336799"/>
            <a:ext cx="12192002" cy="4521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729342" y="1657078"/>
            <a:ext cx="10731136" cy="4621801"/>
          </a:xfrm>
          <a:solidFill>
            <a:schemeClr val="bg1"/>
          </a:solidFill>
          <a:effectLst>
            <a:outerShdw blurRad="63500" sx="101000" sy="101000" algn="ctr" rotWithShape="0">
              <a:prstClr val="black">
                <a:alpha val="20000"/>
              </a:prstClr>
            </a:outerShdw>
          </a:effectLst>
        </p:spPr>
        <p:txBody>
          <a:bodyPr lIns="274320" tIns="274320" rIns="274320" bIns="274320" anchor="t" anchorCtr="0">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 name="Footer Placeholder 1">
            <a:extLst>
              <a:ext uri="{FF2B5EF4-FFF2-40B4-BE49-F238E27FC236}">
                <a16:creationId xmlns:a16="http://schemas.microsoft.com/office/drawing/2014/main" id="{F8D3511F-37D0-0942-8EEB-68407761ED27}"/>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297310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Slide B">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4366259"/>
            <a:ext cx="12192002" cy="249174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1787721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 Slide C">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1"/>
            <a:ext cx="10731137" cy="777240"/>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4366259"/>
            <a:ext cx="12192002" cy="249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3" name="Picture Placeholder 2">
            <a:extLst>
              <a:ext uri="{FF2B5EF4-FFF2-40B4-BE49-F238E27FC236}">
                <a16:creationId xmlns:a16="http://schemas.microsoft.com/office/drawing/2014/main" id="{7E1BD421-6121-3447-9322-8531679C8B7D}"/>
              </a:ext>
            </a:extLst>
          </p:cNvPr>
          <p:cNvSpPr>
            <a:spLocks noGrp="1"/>
          </p:cNvSpPr>
          <p:nvPr>
            <p:ph type="pic" sz="quarter" idx="21"/>
          </p:nvPr>
        </p:nvSpPr>
        <p:spPr>
          <a:xfrm>
            <a:off x="729343" y="1725930"/>
            <a:ext cx="3200400" cy="1703069"/>
          </a:xfrm>
          <a:prstGeom prst="round2SameRect">
            <a:avLst>
              <a:gd name="adj1" fmla="val 0"/>
              <a:gd name="adj2" fmla="val 0"/>
            </a:avLst>
          </a:prstGeom>
        </p:spPr>
        <p:txBody>
          <a:bodyPr/>
          <a:lstStyle/>
          <a:p>
            <a:endParaRPr lang="en-US" dirty="0"/>
          </a:p>
        </p:txBody>
      </p:sp>
      <p:sp>
        <p:nvSpPr>
          <p:cNvPr id="14" name="Picture Placeholder 2">
            <a:extLst>
              <a:ext uri="{FF2B5EF4-FFF2-40B4-BE49-F238E27FC236}">
                <a16:creationId xmlns:a16="http://schemas.microsoft.com/office/drawing/2014/main" id="{797D77A1-4B6A-F947-8278-C67A1DF3EA69}"/>
              </a:ext>
            </a:extLst>
          </p:cNvPr>
          <p:cNvSpPr>
            <a:spLocks noGrp="1"/>
          </p:cNvSpPr>
          <p:nvPr>
            <p:ph type="pic" sz="quarter" idx="22"/>
          </p:nvPr>
        </p:nvSpPr>
        <p:spPr>
          <a:xfrm>
            <a:off x="4433751" y="1725929"/>
            <a:ext cx="3200400" cy="1703069"/>
          </a:xfrm>
          <a:prstGeom prst="round2SameRect">
            <a:avLst>
              <a:gd name="adj1" fmla="val 0"/>
              <a:gd name="adj2" fmla="val 0"/>
            </a:avLst>
          </a:prstGeom>
        </p:spPr>
        <p:txBody>
          <a:bodyPr/>
          <a:lstStyle/>
          <a:p>
            <a:endParaRPr lang="en-US" dirty="0"/>
          </a:p>
        </p:txBody>
      </p:sp>
      <p:sp>
        <p:nvSpPr>
          <p:cNvPr id="15" name="Picture Placeholder 2">
            <a:extLst>
              <a:ext uri="{FF2B5EF4-FFF2-40B4-BE49-F238E27FC236}">
                <a16:creationId xmlns:a16="http://schemas.microsoft.com/office/drawing/2014/main" id="{FAC23AC0-0B2B-6547-AAF9-3F6981291835}"/>
              </a:ext>
            </a:extLst>
          </p:cNvPr>
          <p:cNvSpPr>
            <a:spLocks noGrp="1"/>
          </p:cNvSpPr>
          <p:nvPr>
            <p:ph type="pic" sz="quarter" idx="23"/>
          </p:nvPr>
        </p:nvSpPr>
        <p:spPr>
          <a:xfrm>
            <a:off x="8126730" y="1725928"/>
            <a:ext cx="3200400" cy="1703069"/>
          </a:xfrm>
          <a:prstGeom prst="round2SameRect">
            <a:avLst>
              <a:gd name="adj1" fmla="val 0"/>
              <a:gd name="adj2" fmla="val 0"/>
            </a:avLst>
          </a:prstGeom>
        </p:spPr>
        <p:txBody>
          <a:bodyPr/>
          <a:lstStyle/>
          <a:p>
            <a:endParaRPr lang="en-US" dirty="0"/>
          </a:p>
        </p:txBody>
      </p:sp>
    </p:spTree>
    <p:extLst>
      <p:ext uri="{BB962C8B-B14F-4D97-AF65-F5344CB8AC3E}">
        <p14:creationId xmlns:p14="http://schemas.microsoft.com/office/powerpoint/2010/main" val="543656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act Slide C">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1"/>
            <a:ext cx="10731137" cy="777240"/>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8" name="Text Placeholder 10"/>
          <p:cNvSpPr>
            <a:spLocks noGrp="1"/>
          </p:cNvSpPr>
          <p:nvPr>
            <p:ph type="body" sz="quarter" idx="15" hasCustomPrompt="1"/>
          </p:nvPr>
        </p:nvSpPr>
        <p:spPr>
          <a:xfrm>
            <a:off x="740772" y="1947176"/>
            <a:ext cx="3200400" cy="4014712"/>
          </a:xfrm>
          <a:noFill/>
          <a:ln w="38100">
            <a:solidFill>
              <a:schemeClr val="accent2">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 </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740772" y="1947176"/>
            <a:ext cx="3200400" cy="210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 Placeholder 10">
            <a:extLst>
              <a:ext uri="{FF2B5EF4-FFF2-40B4-BE49-F238E27FC236}">
                <a16:creationId xmlns:a16="http://schemas.microsoft.com/office/drawing/2014/main" id="{D185B8FC-940C-3148-9B94-55F3A9EE2656}"/>
              </a:ext>
            </a:extLst>
          </p:cNvPr>
          <p:cNvSpPr>
            <a:spLocks noGrp="1"/>
          </p:cNvSpPr>
          <p:nvPr>
            <p:ph type="body" sz="quarter" idx="16" hasCustomPrompt="1"/>
          </p:nvPr>
        </p:nvSpPr>
        <p:spPr>
          <a:xfrm>
            <a:off x="4501515" y="1947176"/>
            <a:ext cx="3200400" cy="4014712"/>
          </a:xfrm>
          <a:noFill/>
          <a:ln w="38100">
            <a:solidFill>
              <a:schemeClr val="accent4">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  Click to edit slide content.</a:t>
            </a:r>
          </a:p>
        </p:txBody>
      </p:sp>
      <p:sp>
        <p:nvSpPr>
          <p:cNvPr id="12" name="Rectangle 11">
            <a:extLst>
              <a:ext uri="{FF2B5EF4-FFF2-40B4-BE49-F238E27FC236}">
                <a16:creationId xmlns:a16="http://schemas.microsoft.com/office/drawing/2014/main" id="{66BDED56-0F7A-1F4B-9988-8384462DF5BE}"/>
              </a:ext>
            </a:extLst>
          </p:cNvPr>
          <p:cNvSpPr/>
          <p:nvPr userDrawn="1"/>
        </p:nvSpPr>
        <p:spPr>
          <a:xfrm>
            <a:off x="4501515" y="1947176"/>
            <a:ext cx="3200400" cy="210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 Placeholder 10">
            <a:extLst>
              <a:ext uri="{FF2B5EF4-FFF2-40B4-BE49-F238E27FC236}">
                <a16:creationId xmlns:a16="http://schemas.microsoft.com/office/drawing/2014/main" id="{2AE1BF29-9B70-9942-B69C-1E0E3AF5E04E}"/>
              </a:ext>
            </a:extLst>
          </p:cNvPr>
          <p:cNvSpPr>
            <a:spLocks noGrp="1"/>
          </p:cNvSpPr>
          <p:nvPr>
            <p:ph type="body" sz="quarter" idx="17" hasCustomPrompt="1"/>
          </p:nvPr>
        </p:nvSpPr>
        <p:spPr>
          <a:xfrm>
            <a:off x="8273689" y="1947176"/>
            <a:ext cx="3200400" cy="4014712"/>
          </a:xfrm>
          <a:noFill/>
          <a:ln w="38100">
            <a:solidFill>
              <a:schemeClr val="accent5">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7" name="Rectangle 16">
            <a:extLst>
              <a:ext uri="{FF2B5EF4-FFF2-40B4-BE49-F238E27FC236}">
                <a16:creationId xmlns:a16="http://schemas.microsoft.com/office/drawing/2014/main" id="{BEE10F3B-564D-6240-9C2D-87EC2FCD8C2A}"/>
              </a:ext>
            </a:extLst>
          </p:cNvPr>
          <p:cNvSpPr/>
          <p:nvPr userDrawn="1"/>
        </p:nvSpPr>
        <p:spPr>
          <a:xfrm>
            <a:off x="8273689" y="1947176"/>
            <a:ext cx="3200400" cy="210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721684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Right Slide">
    <p:spTree>
      <p:nvGrpSpPr>
        <p:cNvPr id="1" name=""/>
        <p:cNvGrpSpPr/>
        <p:nvPr/>
      </p:nvGrpSpPr>
      <p:grpSpPr>
        <a:xfrm>
          <a:off x="0" y="0"/>
          <a:ext cx="0" cy="0"/>
          <a:chOff x="0" y="0"/>
          <a:chExt cx="0" cy="0"/>
        </a:xfrm>
      </p:grpSpPr>
      <p:sp>
        <p:nvSpPr>
          <p:cNvPr id="3" name="Rectangle 2"/>
          <p:cNvSpPr/>
          <p:nvPr userDrawn="1"/>
        </p:nvSpPr>
        <p:spPr>
          <a:xfrm rot="10800000">
            <a:off x="1" y="-6"/>
            <a:ext cx="6085113" cy="6858001"/>
          </a:xfrm>
          <a:prstGeom prst="rect">
            <a:avLst/>
          </a:prstGeom>
          <a:solidFill>
            <a:srgbClr val="D0D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D2D3"/>
              </a:solidFill>
            </a:endParaRPr>
          </a:p>
        </p:txBody>
      </p:sp>
      <p:sp>
        <p:nvSpPr>
          <p:cNvPr id="11" name="Text Placeholder 10"/>
          <p:cNvSpPr>
            <a:spLocks noGrp="1"/>
          </p:cNvSpPr>
          <p:nvPr>
            <p:ph type="body" sz="quarter" idx="12" hasCustomPrompt="1"/>
          </p:nvPr>
        </p:nvSpPr>
        <p:spPr>
          <a:xfrm>
            <a:off x="729343" y="2403567"/>
            <a:ext cx="4648199"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6" name="Text Placeholder 10"/>
          <p:cNvSpPr>
            <a:spLocks noGrp="1"/>
          </p:cNvSpPr>
          <p:nvPr>
            <p:ph type="body" sz="quarter" idx="13" hasCustomPrompt="1"/>
          </p:nvPr>
        </p:nvSpPr>
        <p:spPr>
          <a:xfrm>
            <a:off x="729343" y="731520"/>
            <a:ext cx="4648199" cy="1306287"/>
          </a:xfrm>
        </p:spPr>
        <p:txBody>
          <a:bodyPr>
            <a:noAutofit/>
          </a:bodyPr>
          <a:lstStyle>
            <a:lvl1pPr marL="0" indent="0" algn="l">
              <a:buNone/>
              <a:defRPr sz="4500" b="1" i="0">
                <a:solidFill>
                  <a:schemeClr val="bg1"/>
                </a:solidFill>
                <a:latin typeface="Trebuchet MS" charset="0"/>
                <a:ea typeface="Trebuchet MS" charset="0"/>
                <a:cs typeface="Trebuchet MS" charset="0"/>
              </a:defRPr>
            </a:lvl1pPr>
          </a:lstStyle>
          <a:p>
            <a:pPr lvl="0"/>
            <a:r>
              <a:rPr lang="en-US" dirty="0"/>
              <a:t>Click to edit header info text</a:t>
            </a:r>
          </a:p>
        </p:txBody>
      </p:sp>
      <p:sp>
        <p:nvSpPr>
          <p:cNvPr id="12" name="Content Placeholder 4"/>
          <p:cNvSpPr>
            <a:spLocks noGrp="1"/>
          </p:cNvSpPr>
          <p:nvPr>
            <p:ph sz="quarter" idx="14" hasCustomPrompt="1"/>
          </p:nvPr>
        </p:nvSpPr>
        <p:spPr>
          <a:xfrm>
            <a:off x="6824663" y="731838"/>
            <a:ext cx="4659312" cy="5394325"/>
          </a:xfrm>
        </p:spPr>
        <p:txBody>
          <a:bodyPr/>
          <a:lstStyle>
            <a:lvl1pPr>
              <a:defRPr baseline="0">
                <a:solidFill>
                  <a:srgbClr val="5D676F"/>
                </a:solidFill>
              </a:defRPr>
            </a:lvl1pPr>
          </a:lstStyle>
          <a:p>
            <a:pPr lvl="0"/>
            <a:r>
              <a:rPr lang="en-US" dirty="0"/>
              <a:t>Click to paste Excel chart or click an icon below</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117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Green">
    <p:bg>
      <p:bgPr>
        <a:solidFill>
          <a:srgbClr val="6CC04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6" name="Title 1">
            <a:extLst>
              <a:ext uri="{FF2B5EF4-FFF2-40B4-BE49-F238E27FC236}">
                <a16:creationId xmlns:a16="http://schemas.microsoft.com/office/drawing/2014/main" id="{0E5F66FD-4630-5D4C-AB2A-DAA0D9180C04}"/>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
        <p:nvSpPr>
          <p:cNvPr id="7" name="Rectangle 6">
            <a:extLst>
              <a:ext uri="{FF2B5EF4-FFF2-40B4-BE49-F238E27FC236}">
                <a16:creationId xmlns:a16="http://schemas.microsoft.com/office/drawing/2014/main" id="{989F81D6-6007-8244-A582-A07CEAD23A5D}"/>
              </a:ext>
            </a:extLst>
          </p:cNvPr>
          <p:cNvSpPr/>
          <p:nvPr userDrawn="1"/>
        </p:nvSpPr>
        <p:spPr>
          <a:xfrm>
            <a:off x="-15240" y="3472608"/>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70176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0268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67223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Chart Slide - Heavy Outlin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ig Chart Slide - Heavy Outline">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extLst>
      <p:ext uri="{BB962C8B-B14F-4D97-AF65-F5344CB8AC3E}">
        <p14:creationId xmlns:p14="http://schemas.microsoft.com/office/powerpoint/2010/main" val="2207484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ig Chart Slide - Heavy Outline">
    <p:bg>
      <p:bgPr>
        <a:solidFill>
          <a:schemeClr val="accent4"/>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extLst>
      <p:ext uri="{BB962C8B-B14F-4D97-AF65-F5344CB8AC3E}">
        <p14:creationId xmlns:p14="http://schemas.microsoft.com/office/powerpoint/2010/main" val="353625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Contact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912223" y="1960130"/>
            <a:ext cx="4818018" cy="434517"/>
          </a:xfrm>
        </p:spPr>
        <p:txBody>
          <a:bodyPr>
            <a:normAutofit/>
          </a:bodyPr>
          <a:lstStyle>
            <a:lvl1pPr marL="0" indent="0" algn="l">
              <a:buNone/>
              <a:defRPr sz="2400" b="0" i="0" baseline="0">
                <a:solidFill>
                  <a:srgbClr val="5D676F"/>
                </a:solidFill>
                <a:latin typeface="Trebuchet MS" charset="0"/>
                <a:ea typeface="Trebuchet MS" charset="0"/>
                <a:cs typeface="Trebuchet MS" charset="0"/>
              </a:defRPr>
            </a:lvl1pPr>
          </a:lstStyle>
          <a:p>
            <a:pPr lvl="0"/>
            <a:r>
              <a:rPr lang="en-US" dirty="0"/>
              <a:t>CDHE or CDHE Division Name</a:t>
            </a:r>
          </a:p>
        </p:txBody>
      </p:sp>
      <p:sp>
        <p:nvSpPr>
          <p:cNvPr id="20" name="Text Placeholder 10"/>
          <p:cNvSpPr>
            <a:spLocks noGrp="1"/>
          </p:cNvSpPr>
          <p:nvPr>
            <p:ph type="body" sz="quarter" idx="16" hasCustomPrompt="1"/>
          </p:nvPr>
        </p:nvSpPr>
        <p:spPr>
          <a:xfrm>
            <a:off x="6460672" y="1960130"/>
            <a:ext cx="4818016" cy="434517"/>
          </a:xfrm>
        </p:spPr>
        <p:txBody>
          <a:bodyPr>
            <a:normAutofit/>
          </a:bodyPr>
          <a:lstStyle>
            <a:lvl1pPr marL="0" indent="0" algn="l">
              <a:buNone/>
              <a:defRPr sz="2400" b="0" i="0" baseline="0">
                <a:solidFill>
                  <a:srgbClr val="5D676F"/>
                </a:solidFill>
                <a:latin typeface="Trebuchet MS" charset="0"/>
                <a:ea typeface="Trebuchet MS" charset="0"/>
                <a:cs typeface="Trebuchet MS" charset="0"/>
              </a:defRPr>
            </a:lvl1pPr>
          </a:lstStyle>
          <a:p>
            <a:pPr lvl="0"/>
            <a:r>
              <a:rPr lang="en-US" dirty="0"/>
              <a:t>Presenter’s Name</a:t>
            </a:r>
          </a:p>
        </p:txBody>
      </p:sp>
      <p:sp>
        <p:nvSpPr>
          <p:cNvPr id="23" name="TextBox 22"/>
          <p:cNvSpPr txBox="1"/>
          <p:nvPr userDrawn="1"/>
        </p:nvSpPr>
        <p:spPr>
          <a:xfrm>
            <a:off x="-1467394" y="163286"/>
            <a:ext cx="1255123" cy="1200329"/>
          </a:xfrm>
          <a:prstGeom prst="rect">
            <a:avLst/>
          </a:prstGeom>
          <a:noFill/>
        </p:spPr>
        <p:txBody>
          <a:bodyPr wrap="square" rtlCol="0">
            <a:spAutoFit/>
          </a:bodyPr>
          <a:lstStyle/>
          <a:p>
            <a:r>
              <a:rPr lang="en-US" dirty="0"/>
              <a:t>Edit slide master to place these icons.</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795" y="4232097"/>
            <a:ext cx="546100" cy="546100"/>
          </a:xfrm>
          <a:prstGeom prst="rect">
            <a:avLst/>
          </a:prstGeom>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987" y="1500865"/>
            <a:ext cx="546100" cy="546100"/>
          </a:xfrm>
          <a:prstGeom prst="rect">
            <a:avLst/>
          </a:prstGeom>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8493" y="2867565"/>
            <a:ext cx="546100" cy="546100"/>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493" y="3549831"/>
            <a:ext cx="546100" cy="546100"/>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3593" y="2184215"/>
            <a:ext cx="546100" cy="546100"/>
          </a:xfrm>
          <a:prstGeom prst="rect">
            <a:avLst/>
          </a:prstGeom>
        </p:spPr>
      </p:pic>
      <p:sp>
        <p:nvSpPr>
          <p:cNvPr id="35" name="Oval 34"/>
          <p:cNvSpPr/>
          <p:nvPr userDrawn="1"/>
        </p:nvSpPr>
        <p:spPr>
          <a:xfrm>
            <a:off x="912223"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0"/>
          <p:cNvSpPr>
            <a:spLocks noGrp="1"/>
          </p:cNvSpPr>
          <p:nvPr>
            <p:ph type="body" sz="quarter" idx="18" hasCustomPrompt="1"/>
          </p:nvPr>
        </p:nvSpPr>
        <p:spPr>
          <a:xfrm>
            <a:off x="1823357"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7" name="Oval 36"/>
          <p:cNvSpPr/>
          <p:nvPr userDrawn="1"/>
        </p:nvSpPr>
        <p:spPr>
          <a:xfrm>
            <a:off x="912223"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0"/>
          <p:cNvSpPr>
            <a:spLocks noGrp="1"/>
          </p:cNvSpPr>
          <p:nvPr>
            <p:ph type="body" sz="quarter" idx="19" hasCustomPrompt="1"/>
          </p:nvPr>
        </p:nvSpPr>
        <p:spPr>
          <a:xfrm>
            <a:off x="1823357"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4" name="Text Placeholder 10"/>
          <p:cNvSpPr>
            <a:spLocks noGrp="1"/>
          </p:cNvSpPr>
          <p:nvPr>
            <p:ph type="body" sz="quarter" idx="22" hasCustomPrompt="1"/>
          </p:nvPr>
        </p:nvSpPr>
        <p:spPr>
          <a:xfrm>
            <a:off x="7345109" y="2763479"/>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Presenter’s Email Address</a:t>
            </a:r>
          </a:p>
        </p:txBody>
      </p:sp>
      <p:sp>
        <p:nvSpPr>
          <p:cNvPr id="45" name="Oval 44"/>
          <p:cNvSpPr/>
          <p:nvPr userDrawn="1"/>
        </p:nvSpPr>
        <p:spPr>
          <a:xfrm>
            <a:off x="6433975"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0"/>
          <p:cNvSpPr>
            <a:spLocks noGrp="1"/>
          </p:cNvSpPr>
          <p:nvPr>
            <p:ph type="body" sz="quarter" idx="23" hasCustomPrompt="1"/>
          </p:nvPr>
        </p:nvSpPr>
        <p:spPr>
          <a:xfrm>
            <a:off x="7345109"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7" name="Oval 46"/>
          <p:cNvSpPr/>
          <p:nvPr userDrawn="1"/>
        </p:nvSpPr>
        <p:spPr>
          <a:xfrm>
            <a:off x="6433975"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0"/>
          <p:cNvSpPr>
            <a:spLocks noGrp="1"/>
          </p:cNvSpPr>
          <p:nvPr>
            <p:ph type="body" sz="quarter" idx="24" hasCustomPrompt="1"/>
          </p:nvPr>
        </p:nvSpPr>
        <p:spPr>
          <a:xfrm>
            <a:off x="7345109"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9" name="Oval 48"/>
          <p:cNvSpPr/>
          <p:nvPr userDrawn="1"/>
        </p:nvSpPr>
        <p:spPr>
          <a:xfrm>
            <a:off x="6433975"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p:cNvSpPr>
            <a:spLocks noGrp="1"/>
          </p:cNvSpPr>
          <p:nvPr>
            <p:ph type="body" sz="quarter" idx="25" hasCustomPrompt="1"/>
          </p:nvPr>
        </p:nvSpPr>
        <p:spPr>
          <a:xfrm>
            <a:off x="7345109"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1" name="Oval 50"/>
          <p:cNvSpPr/>
          <p:nvPr userDrawn="1"/>
        </p:nvSpPr>
        <p:spPr>
          <a:xfrm>
            <a:off x="6433975"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0"/>
          <p:cNvSpPr>
            <a:spLocks noGrp="1"/>
          </p:cNvSpPr>
          <p:nvPr>
            <p:ph type="body" sz="quarter" idx="26" hasCustomPrompt="1"/>
          </p:nvPr>
        </p:nvSpPr>
        <p:spPr>
          <a:xfrm>
            <a:off x="7345109"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497" y="2640718"/>
            <a:ext cx="546100" cy="546100"/>
          </a:xfrm>
          <a:prstGeom prst="rect">
            <a:avLst/>
          </a:prstGeom>
        </p:spPr>
      </p:pic>
      <p:pic>
        <p:nvPicPr>
          <p:cNvPr id="58" name="Picture 5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34156" y="2640718"/>
            <a:ext cx="546100" cy="546100"/>
          </a:xfrm>
          <a:prstGeom prst="rect">
            <a:avLst/>
          </a:prstGeom>
        </p:spPr>
      </p:pic>
      <p:sp>
        <p:nvSpPr>
          <p:cNvPr id="59" name="TextBox 58"/>
          <p:cNvSpPr txBox="1"/>
          <p:nvPr userDrawn="1"/>
        </p:nvSpPr>
        <p:spPr>
          <a:xfrm>
            <a:off x="253274" y="-600165"/>
            <a:ext cx="6879046" cy="369332"/>
          </a:xfrm>
          <a:prstGeom prst="rect">
            <a:avLst/>
          </a:prstGeom>
          <a:noFill/>
        </p:spPr>
        <p:txBody>
          <a:bodyPr wrap="square" rtlCol="0">
            <a:spAutoFit/>
          </a:bodyPr>
          <a:lstStyle/>
          <a:p>
            <a:r>
              <a:rPr lang="en-US"/>
              <a:t>Delete any</a:t>
            </a:r>
            <a:r>
              <a:rPr lang="en-US" baseline="0"/>
              <a:t> </a:t>
            </a:r>
            <a:r>
              <a:rPr lang="en-US"/>
              <a:t>unnecessary </a:t>
            </a:r>
            <a:r>
              <a:rPr lang="en-US" dirty="0"/>
              <a:t>social </a:t>
            </a:r>
            <a:r>
              <a:rPr lang="en-US"/>
              <a:t>media placeholders in the slide</a:t>
            </a:r>
            <a:r>
              <a:rPr lang="en-US" baseline="0"/>
              <a:t> master</a:t>
            </a:r>
            <a:r>
              <a:rPr lang="en-US"/>
              <a:t>.</a:t>
            </a:r>
            <a:endParaRPr lang="en-US" dirty="0"/>
          </a:p>
        </p:txBody>
      </p:sp>
      <p:sp>
        <p:nvSpPr>
          <p:cNvPr id="60" name="TextBox 59"/>
          <p:cNvSpPr txBox="1"/>
          <p:nvPr userDrawn="1"/>
        </p:nvSpPr>
        <p:spPr>
          <a:xfrm>
            <a:off x="911497" y="670169"/>
            <a:ext cx="10020663" cy="1015663"/>
          </a:xfrm>
          <a:prstGeom prst="rect">
            <a:avLst/>
          </a:prstGeom>
          <a:noFill/>
        </p:spPr>
        <p:txBody>
          <a:bodyPr wrap="square" rtlCol="0">
            <a:spAutoFit/>
          </a:bodyPr>
          <a:lstStyle/>
          <a:p>
            <a:r>
              <a:rPr lang="en-US" sz="6000" dirty="0">
                <a:solidFill>
                  <a:srgbClr val="232C67"/>
                </a:solidFill>
                <a:latin typeface="Museo Slab 500" charset="0"/>
                <a:ea typeface="Museo Slab 500" charset="0"/>
                <a:cs typeface="Museo Slab 500" charset="0"/>
              </a:rPr>
              <a:t>Contact Info</a:t>
            </a:r>
          </a:p>
        </p:txBody>
      </p:sp>
      <p:sp>
        <p:nvSpPr>
          <p:cNvPr id="62" name="Text Placeholder 61"/>
          <p:cNvSpPr>
            <a:spLocks noGrp="1"/>
          </p:cNvSpPr>
          <p:nvPr>
            <p:ph type="body" sz="quarter" idx="29" hasCustomPrompt="1"/>
          </p:nvPr>
        </p:nvSpPr>
        <p:spPr>
          <a:xfrm>
            <a:off x="1824038" y="2763838"/>
            <a:ext cx="3906202" cy="304800"/>
          </a:xfrm>
        </p:spPr>
        <p:txBody>
          <a:bodyPr>
            <a:noAutofit/>
          </a:bodyPr>
          <a:lstStyle>
            <a:lvl1pPr>
              <a:defRPr sz="1600">
                <a:latin typeface="+mn-lt"/>
              </a:defRPr>
            </a:lvl1pPr>
          </a:lstStyle>
          <a:p>
            <a:pPr lvl="0"/>
            <a:r>
              <a:rPr lang="en-US" dirty="0"/>
              <a:t>Insert General Email Address</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497" y="3330781"/>
            <a:ext cx="546100" cy="546100"/>
          </a:xfrm>
          <a:prstGeom prst="rect">
            <a:avLst/>
          </a:prstGeom>
        </p:spPr>
      </p:pic>
      <p:pic>
        <p:nvPicPr>
          <p:cNvPr id="64" name="Picture 6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497" y="4010714"/>
            <a:ext cx="546100" cy="546100"/>
          </a:xfrm>
          <a:prstGeom prst="rect">
            <a:avLst/>
          </a:prstGeom>
        </p:spPr>
      </p:pic>
      <p:pic>
        <p:nvPicPr>
          <p:cNvPr id="65" name="Picture 6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4156" y="3313154"/>
            <a:ext cx="546100" cy="546100"/>
          </a:xfrm>
          <a:prstGeom prst="rect">
            <a:avLst/>
          </a:prstGeom>
        </p:spPr>
      </p:pic>
      <p:pic>
        <p:nvPicPr>
          <p:cNvPr id="66" name="Picture 6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32886" y="3993087"/>
            <a:ext cx="546100" cy="546100"/>
          </a:xfrm>
          <a:prstGeom prst="rect">
            <a:avLst/>
          </a:prstGeom>
        </p:spPr>
      </p:pic>
      <p:pic>
        <p:nvPicPr>
          <p:cNvPr id="67" name="Picture 6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2886" y="4683513"/>
            <a:ext cx="546100" cy="546100"/>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886" y="5360350"/>
            <a:ext cx="546100" cy="54610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IGINAL) Closing Contact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912223" y="1960130"/>
            <a:ext cx="4818018" cy="434517"/>
          </a:xfrm>
        </p:spPr>
        <p:txBody>
          <a:bodyPr>
            <a:normAutofit/>
          </a:bodyPr>
          <a:lstStyle>
            <a:lvl1pPr marL="0" indent="0" algn="l">
              <a:buNone/>
              <a:defRPr sz="2000" b="0" i="0" baseline="0">
                <a:solidFill>
                  <a:srgbClr val="5D676F"/>
                </a:solidFill>
                <a:latin typeface="Trebuchet MS" charset="0"/>
                <a:ea typeface="Trebuchet MS" charset="0"/>
                <a:cs typeface="Trebuchet MS" charset="0"/>
              </a:defRPr>
            </a:lvl1pPr>
          </a:lstStyle>
          <a:p>
            <a:pPr lvl="0"/>
            <a:r>
              <a:rPr lang="en-US" dirty="0"/>
              <a:t>CDHE or CDHE Division Name</a:t>
            </a:r>
          </a:p>
        </p:txBody>
      </p:sp>
      <p:sp>
        <p:nvSpPr>
          <p:cNvPr id="20" name="Text Placeholder 10"/>
          <p:cNvSpPr>
            <a:spLocks noGrp="1"/>
          </p:cNvSpPr>
          <p:nvPr>
            <p:ph type="body" sz="quarter" idx="16" hasCustomPrompt="1"/>
          </p:nvPr>
        </p:nvSpPr>
        <p:spPr>
          <a:xfrm>
            <a:off x="6460672" y="1960130"/>
            <a:ext cx="4818016" cy="434517"/>
          </a:xfrm>
        </p:spPr>
        <p:txBody>
          <a:bodyPr>
            <a:normAutofit/>
          </a:bodyPr>
          <a:lstStyle>
            <a:lvl1pPr marL="0" indent="0" algn="l">
              <a:buNone/>
              <a:defRPr sz="2000" b="0" i="0" baseline="0">
                <a:solidFill>
                  <a:srgbClr val="5D676F"/>
                </a:solidFill>
                <a:latin typeface="Trebuchet MS" charset="0"/>
                <a:ea typeface="Trebuchet MS" charset="0"/>
                <a:cs typeface="Trebuchet MS" charset="0"/>
              </a:defRPr>
            </a:lvl1pPr>
          </a:lstStyle>
          <a:p>
            <a:pPr lvl="0"/>
            <a:r>
              <a:rPr lang="en-US" dirty="0"/>
              <a:t>Presenter’s Name</a:t>
            </a:r>
          </a:p>
        </p:txBody>
      </p:sp>
      <p:sp>
        <p:nvSpPr>
          <p:cNvPr id="23" name="TextBox 22"/>
          <p:cNvSpPr txBox="1"/>
          <p:nvPr userDrawn="1"/>
        </p:nvSpPr>
        <p:spPr>
          <a:xfrm>
            <a:off x="-1467394" y="163286"/>
            <a:ext cx="1255123" cy="1200329"/>
          </a:xfrm>
          <a:prstGeom prst="rect">
            <a:avLst/>
          </a:prstGeom>
          <a:noFill/>
        </p:spPr>
        <p:txBody>
          <a:bodyPr wrap="square" rtlCol="0">
            <a:spAutoFit/>
          </a:bodyPr>
          <a:lstStyle/>
          <a:p>
            <a:r>
              <a:rPr lang="en-US" dirty="0"/>
              <a:t>Edit slide master to place these icons.</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795" y="4232097"/>
            <a:ext cx="546100" cy="546100"/>
          </a:xfrm>
          <a:prstGeom prst="rect">
            <a:avLst/>
          </a:prstGeom>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987" y="1500865"/>
            <a:ext cx="546100" cy="546100"/>
          </a:xfrm>
          <a:prstGeom prst="rect">
            <a:avLst/>
          </a:prstGeom>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8493" y="2867565"/>
            <a:ext cx="546100" cy="546100"/>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493" y="3549831"/>
            <a:ext cx="546100" cy="546100"/>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3593" y="2184215"/>
            <a:ext cx="546100" cy="546100"/>
          </a:xfrm>
          <a:prstGeom prst="rect">
            <a:avLst/>
          </a:prstGeom>
        </p:spPr>
      </p:pic>
      <p:sp>
        <p:nvSpPr>
          <p:cNvPr id="35" name="Oval 34"/>
          <p:cNvSpPr/>
          <p:nvPr userDrawn="1"/>
        </p:nvSpPr>
        <p:spPr>
          <a:xfrm>
            <a:off x="912223"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0"/>
          <p:cNvSpPr>
            <a:spLocks noGrp="1"/>
          </p:cNvSpPr>
          <p:nvPr>
            <p:ph type="body" sz="quarter" idx="18" hasCustomPrompt="1"/>
          </p:nvPr>
        </p:nvSpPr>
        <p:spPr>
          <a:xfrm>
            <a:off x="1823357"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7" name="Oval 36"/>
          <p:cNvSpPr/>
          <p:nvPr userDrawn="1"/>
        </p:nvSpPr>
        <p:spPr>
          <a:xfrm>
            <a:off x="912223"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0"/>
          <p:cNvSpPr>
            <a:spLocks noGrp="1"/>
          </p:cNvSpPr>
          <p:nvPr>
            <p:ph type="body" sz="quarter" idx="19" hasCustomPrompt="1"/>
          </p:nvPr>
        </p:nvSpPr>
        <p:spPr>
          <a:xfrm>
            <a:off x="1823357"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9" name="Oval 38"/>
          <p:cNvSpPr/>
          <p:nvPr userDrawn="1"/>
        </p:nvSpPr>
        <p:spPr>
          <a:xfrm>
            <a:off x="912223"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0"/>
          <p:cNvSpPr>
            <a:spLocks noGrp="1"/>
          </p:cNvSpPr>
          <p:nvPr>
            <p:ph type="body" sz="quarter" idx="20" hasCustomPrompt="1"/>
          </p:nvPr>
        </p:nvSpPr>
        <p:spPr>
          <a:xfrm>
            <a:off x="1823357"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1" name="Oval 40"/>
          <p:cNvSpPr/>
          <p:nvPr userDrawn="1"/>
        </p:nvSpPr>
        <p:spPr>
          <a:xfrm>
            <a:off x="912223"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0"/>
          <p:cNvSpPr>
            <a:spLocks noGrp="1"/>
          </p:cNvSpPr>
          <p:nvPr>
            <p:ph type="body" sz="quarter" idx="21" hasCustomPrompt="1"/>
          </p:nvPr>
        </p:nvSpPr>
        <p:spPr>
          <a:xfrm>
            <a:off x="1823357"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4" name="Text Placeholder 10"/>
          <p:cNvSpPr>
            <a:spLocks noGrp="1"/>
          </p:cNvSpPr>
          <p:nvPr>
            <p:ph type="body" sz="quarter" idx="22" hasCustomPrompt="1"/>
          </p:nvPr>
        </p:nvSpPr>
        <p:spPr>
          <a:xfrm>
            <a:off x="7345109" y="2763479"/>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Presenter’s Email Address</a:t>
            </a:r>
          </a:p>
        </p:txBody>
      </p:sp>
      <p:sp>
        <p:nvSpPr>
          <p:cNvPr id="45" name="Oval 44"/>
          <p:cNvSpPr/>
          <p:nvPr userDrawn="1"/>
        </p:nvSpPr>
        <p:spPr>
          <a:xfrm>
            <a:off x="6433975"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0"/>
          <p:cNvSpPr>
            <a:spLocks noGrp="1"/>
          </p:cNvSpPr>
          <p:nvPr>
            <p:ph type="body" sz="quarter" idx="23" hasCustomPrompt="1"/>
          </p:nvPr>
        </p:nvSpPr>
        <p:spPr>
          <a:xfrm>
            <a:off x="7345109"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7" name="Oval 46"/>
          <p:cNvSpPr/>
          <p:nvPr userDrawn="1"/>
        </p:nvSpPr>
        <p:spPr>
          <a:xfrm>
            <a:off x="6433975"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0"/>
          <p:cNvSpPr>
            <a:spLocks noGrp="1"/>
          </p:cNvSpPr>
          <p:nvPr>
            <p:ph type="body" sz="quarter" idx="24" hasCustomPrompt="1"/>
          </p:nvPr>
        </p:nvSpPr>
        <p:spPr>
          <a:xfrm>
            <a:off x="7345109"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9" name="Oval 48"/>
          <p:cNvSpPr/>
          <p:nvPr userDrawn="1"/>
        </p:nvSpPr>
        <p:spPr>
          <a:xfrm>
            <a:off x="6433975"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p:cNvSpPr>
            <a:spLocks noGrp="1"/>
          </p:cNvSpPr>
          <p:nvPr>
            <p:ph type="body" sz="quarter" idx="25" hasCustomPrompt="1"/>
          </p:nvPr>
        </p:nvSpPr>
        <p:spPr>
          <a:xfrm>
            <a:off x="7345109"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1" name="Oval 50"/>
          <p:cNvSpPr/>
          <p:nvPr userDrawn="1"/>
        </p:nvSpPr>
        <p:spPr>
          <a:xfrm>
            <a:off x="6433975"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0"/>
          <p:cNvSpPr>
            <a:spLocks noGrp="1"/>
          </p:cNvSpPr>
          <p:nvPr>
            <p:ph type="body" sz="quarter" idx="26" hasCustomPrompt="1"/>
          </p:nvPr>
        </p:nvSpPr>
        <p:spPr>
          <a:xfrm>
            <a:off x="7345109"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3" name="Oval 52"/>
          <p:cNvSpPr/>
          <p:nvPr userDrawn="1"/>
        </p:nvSpPr>
        <p:spPr>
          <a:xfrm>
            <a:off x="912223" y="6026886"/>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p:cNvSpPr>
            <a:spLocks noGrp="1"/>
          </p:cNvSpPr>
          <p:nvPr>
            <p:ph type="body" sz="quarter" idx="27" hasCustomPrompt="1"/>
          </p:nvPr>
        </p:nvSpPr>
        <p:spPr>
          <a:xfrm>
            <a:off x="1823357" y="6147717"/>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5" name="Oval 54"/>
          <p:cNvSpPr/>
          <p:nvPr userDrawn="1"/>
        </p:nvSpPr>
        <p:spPr>
          <a:xfrm>
            <a:off x="6433975" y="6026886"/>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0"/>
          <p:cNvSpPr>
            <a:spLocks noGrp="1"/>
          </p:cNvSpPr>
          <p:nvPr>
            <p:ph type="body" sz="quarter" idx="28" hasCustomPrompt="1"/>
          </p:nvPr>
        </p:nvSpPr>
        <p:spPr>
          <a:xfrm>
            <a:off x="7345109" y="6147717"/>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497" y="2640718"/>
            <a:ext cx="546100" cy="546100"/>
          </a:xfrm>
          <a:prstGeom prst="rect">
            <a:avLst/>
          </a:prstGeom>
        </p:spPr>
      </p:pic>
      <p:pic>
        <p:nvPicPr>
          <p:cNvPr id="58" name="Picture 5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34156" y="2640718"/>
            <a:ext cx="546100" cy="546100"/>
          </a:xfrm>
          <a:prstGeom prst="rect">
            <a:avLst/>
          </a:prstGeom>
        </p:spPr>
      </p:pic>
      <p:sp>
        <p:nvSpPr>
          <p:cNvPr id="59" name="TextBox 58"/>
          <p:cNvSpPr txBox="1"/>
          <p:nvPr userDrawn="1"/>
        </p:nvSpPr>
        <p:spPr>
          <a:xfrm>
            <a:off x="253274" y="-600165"/>
            <a:ext cx="6879046" cy="369332"/>
          </a:xfrm>
          <a:prstGeom prst="rect">
            <a:avLst/>
          </a:prstGeom>
          <a:noFill/>
        </p:spPr>
        <p:txBody>
          <a:bodyPr wrap="square" rtlCol="0">
            <a:spAutoFit/>
          </a:bodyPr>
          <a:lstStyle/>
          <a:p>
            <a:r>
              <a:rPr lang="en-US" dirty="0"/>
              <a:t>Delete any</a:t>
            </a:r>
            <a:r>
              <a:rPr lang="en-US" baseline="0" dirty="0"/>
              <a:t> </a:t>
            </a:r>
            <a:r>
              <a:rPr lang="en-US" dirty="0"/>
              <a:t>unnecessary social media placeholders in the slide</a:t>
            </a:r>
            <a:r>
              <a:rPr lang="en-US" baseline="0" dirty="0"/>
              <a:t> master</a:t>
            </a:r>
            <a:r>
              <a:rPr lang="en-US" dirty="0"/>
              <a:t>.</a:t>
            </a:r>
          </a:p>
        </p:txBody>
      </p:sp>
      <p:sp>
        <p:nvSpPr>
          <p:cNvPr id="60" name="TextBox 59"/>
          <p:cNvSpPr txBox="1"/>
          <p:nvPr userDrawn="1"/>
        </p:nvSpPr>
        <p:spPr>
          <a:xfrm>
            <a:off x="911497" y="670169"/>
            <a:ext cx="10020663" cy="1015663"/>
          </a:xfrm>
          <a:prstGeom prst="rect">
            <a:avLst/>
          </a:prstGeom>
          <a:noFill/>
        </p:spPr>
        <p:txBody>
          <a:bodyPr wrap="square" rtlCol="0">
            <a:spAutoFit/>
          </a:bodyPr>
          <a:lstStyle/>
          <a:p>
            <a:r>
              <a:rPr lang="en-US" sz="6000" dirty="0">
                <a:solidFill>
                  <a:srgbClr val="232C67"/>
                </a:solidFill>
                <a:latin typeface="Museo Slab 500" charset="0"/>
                <a:ea typeface="Museo Slab 500" charset="0"/>
                <a:cs typeface="Museo Slab 500" charset="0"/>
              </a:rPr>
              <a:t>Contact Info</a:t>
            </a:r>
          </a:p>
        </p:txBody>
      </p:sp>
      <p:sp>
        <p:nvSpPr>
          <p:cNvPr id="62" name="Text Placeholder 61"/>
          <p:cNvSpPr>
            <a:spLocks noGrp="1"/>
          </p:cNvSpPr>
          <p:nvPr>
            <p:ph type="body" sz="quarter" idx="29" hasCustomPrompt="1"/>
          </p:nvPr>
        </p:nvSpPr>
        <p:spPr>
          <a:xfrm>
            <a:off x="1824038" y="2763838"/>
            <a:ext cx="3906202" cy="304800"/>
          </a:xfrm>
        </p:spPr>
        <p:txBody>
          <a:bodyPr>
            <a:noAutofit/>
          </a:bodyPr>
          <a:lstStyle>
            <a:lvl1pPr>
              <a:defRPr sz="1600">
                <a:latin typeface="+mn-lt"/>
              </a:defRPr>
            </a:lvl1pPr>
          </a:lstStyle>
          <a:p>
            <a:pPr lvl="0"/>
            <a:r>
              <a:rPr lang="en-US" dirty="0"/>
              <a:t>Insert General Email Address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Thank-You Slid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7E1BF396-C4E8-D448-A67E-EAF24706010F}"/>
              </a:ext>
            </a:extLst>
          </p:cNvPr>
          <p:cNvSpPr/>
          <p:nvPr userDrawn="1"/>
        </p:nvSpPr>
        <p:spPr>
          <a:xfrm>
            <a:off x="0" y="329184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losing Thank-You Slid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44174416-DDD2-9E44-A106-9725CD8E048D}"/>
              </a:ext>
            </a:extLst>
          </p:cNvPr>
          <p:cNvSpPr/>
          <p:nvPr userDrawn="1"/>
        </p:nvSpPr>
        <p:spPr>
          <a:xfrm>
            <a:off x="0" y="329184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62969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losing Thank-You Slide">
    <p:bg>
      <p:bgPr>
        <a:solidFill>
          <a:srgbClr val="6CC049"/>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3686A48A-2342-804A-9CEB-70A4DB2CBEE3}"/>
              </a:ext>
            </a:extLst>
          </p:cNvPr>
          <p:cNvSpPr/>
          <p:nvPr userDrawn="1"/>
        </p:nvSpPr>
        <p:spPr>
          <a:xfrm>
            <a:off x="0" y="3291840"/>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30803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5" y="0"/>
            <a:ext cx="12192001" cy="6858000"/>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6" name="Rounded Rectangle 5">
            <a:extLst>
              <a:ext uri="{FF2B5EF4-FFF2-40B4-BE49-F238E27FC236}">
                <a16:creationId xmlns:a16="http://schemas.microsoft.com/office/drawing/2014/main" id="{E0FA04CD-0ACB-F840-B74F-2066F4AB4DA3}"/>
              </a:ext>
            </a:extLst>
          </p:cNvPr>
          <p:cNvSpPr/>
          <p:nvPr userDrawn="1"/>
        </p:nvSpPr>
        <p:spPr>
          <a:xfrm>
            <a:off x="343377" y="315409"/>
            <a:ext cx="11458936" cy="6204031"/>
          </a:xfrm>
          <a:prstGeom prst="roundRect">
            <a:avLst>
              <a:gd name="adj" fmla="val 0"/>
            </a:avLst>
          </a:prstGeom>
          <a:solidFill>
            <a:schemeClr val="accent2"/>
          </a:solidFill>
          <a:ln w="50800">
            <a:no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458685" y="1560264"/>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533607"/>
            <a:ext cx="9274627" cy="2388867"/>
          </a:xfrm>
        </p:spPr>
        <p:txBody>
          <a:bodyPr>
            <a:normAutofit/>
          </a:bodyPr>
          <a:lstStyle>
            <a:lvl1pPr marL="0" indent="0" algn="ctr">
              <a:buNone/>
              <a:defRPr sz="2400" b="0" i="0">
                <a:solidFill>
                  <a:schemeClr val="bg1"/>
                </a:solidFill>
                <a:latin typeface="+mn-lt"/>
                <a:ea typeface="Trebuchet MS" charset="0"/>
                <a:cs typeface="Trebuchet MS" charset="0"/>
              </a:defRPr>
            </a:lvl1pPr>
          </a:lstStyle>
          <a:p>
            <a:pPr lvl="0"/>
            <a:r>
              <a:rPr lang="en-US" dirty="0"/>
              <a:t>Click to edit subtitle or section introduction</a:t>
            </a:r>
          </a:p>
        </p:txBody>
      </p:sp>
      <p:sp>
        <p:nvSpPr>
          <p:cNvPr id="7" name="Rounded Rectangle 6">
            <a:extLst>
              <a:ext uri="{FF2B5EF4-FFF2-40B4-BE49-F238E27FC236}">
                <a16:creationId xmlns:a16="http://schemas.microsoft.com/office/drawing/2014/main" id="{0E0A828F-03B5-FB4E-9CCA-0F904312E483}"/>
              </a:ext>
            </a:extLst>
          </p:cNvPr>
          <p:cNvSpPr/>
          <p:nvPr userDrawn="1"/>
        </p:nvSpPr>
        <p:spPr>
          <a:xfrm>
            <a:off x="671332" y="731523"/>
            <a:ext cx="10799180" cy="5484082"/>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4" y="0"/>
            <a:ext cx="12192001" cy="3383278"/>
          </a:xfrm>
          <a:prstGeom prst="round2SameRect">
            <a:avLst>
              <a:gd name="adj1" fmla="val 0"/>
              <a:gd name="adj2" fmla="val 0"/>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 name="Title 1"/>
          <p:cNvSpPr>
            <a:spLocks noGrp="1"/>
          </p:cNvSpPr>
          <p:nvPr>
            <p:ph type="title" hasCustomPrompt="1"/>
          </p:nvPr>
        </p:nvSpPr>
        <p:spPr>
          <a:xfrm>
            <a:off x="1458685" y="1097277"/>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737610"/>
            <a:ext cx="9274627" cy="2388867"/>
          </a:xfrm>
        </p:spPr>
        <p:txBody>
          <a:bodyPr>
            <a:normAutofit/>
          </a:bodyPr>
          <a:lstStyle>
            <a:lvl1pPr marL="0" indent="0" algn="ctr">
              <a:buNone/>
              <a:defRPr sz="2400" b="0" i="0">
                <a:solidFill>
                  <a:schemeClr val="bg2">
                    <a:lumMod val="10000"/>
                  </a:schemeClr>
                </a:solidFill>
                <a:latin typeface="+mn-lt"/>
                <a:ea typeface="Trebuchet MS" charset="0"/>
                <a:cs typeface="Trebuchet MS" charset="0"/>
              </a:defRPr>
            </a:lvl1pPr>
          </a:lstStyle>
          <a:p>
            <a:pPr lvl="0"/>
            <a:r>
              <a:rPr lang="en-US" dirty="0"/>
              <a:t>Click to edit subtitle or section introduction</a:t>
            </a:r>
          </a:p>
        </p:txBody>
      </p:sp>
      <p:sp>
        <p:nvSpPr>
          <p:cNvPr id="3" name="Rectangle 2">
            <a:extLst>
              <a:ext uri="{FF2B5EF4-FFF2-40B4-BE49-F238E27FC236}">
                <a16:creationId xmlns:a16="http://schemas.microsoft.com/office/drawing/2014/main" id="{69A09D69-8D09-9C4E-8620-77241C2844C3}"/>
              </a:ext>
            </a:extLst>
          </p:cNvPr>
          <p:cNvSpPr/>
          <p:nvPr userDrawn="1"/>
        </p:nvSpPr>
        <p:spPr>
          <a:xfrm>
            <a:off x="-15240" y="3246119"/>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1009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4" y="0"/>
            <a:ext cx="12192001" cy="3383278"/>
          </a:xfrm>
          <a:prstGeom prst="round2SameRect">
            <a:avLst>
              <a:gd name="adj1" fmla="val 0"/>
              <a:gd name="adj2" fmla="val 0"/>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 name="Title 1"/>
          <p:cNvSpPr>
            <a:spLocks noGrp="1"/>
          </p:cNvSpPr>
          <p:nvPr>
            <p:ph type="title" hasCustomPrompt="1"/>
          </p:nvPr>
        </p:nvSpPr>
        <p:spPr>
          <a:xfrm>
            <a:off x="1458685" y="1097277"/>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737610"/>
            <a:ext cx="9274627" cy="2388867"/>
          </a:xfrm>
        </p:spPr>
        <p:txBody>
          <a:bodyPr>
            <a:normAutofit/>
          </a:bodyPr>
          <a:lstStyle>
            <a:lvl1pPr marL="0" indent="0" algn="ctr">
              <a:buNone/>
              <a:defRPr sz="2400" b="0" i="0">
                <a:solidFill>
                  <a:schemeClr val="bg2">
                    <a:lumMod val="10000"/>
                  </a:schemeClr>
                </a:solidFill>
                <a:latin typeface="+mn-lt"/>
                <a:ea typeface="Trebuchet MS" charset="0"/>
                <a:cs typeface="Trebuchet MS" charset="0"/>
              </a:defRPr>
            </a:lvl1pPr>
          </a:lstStyle>
          <a:p>
            <a:pPr lvl="0"/>
            <a:r>
              <a:rPr lang="en-US" dirty="0"/>
              <a:t>Click to edit subtitle or section introduction</a:t>
            </a:r>
          </a:p>
        </p:txBody>
      </p:sp>
      <p:sp>
        <p:nvSpPr>
          <p:cNvPr id="3" name="Rectangle 2">
            <a:extLst>
              <a:ext uri="{FF2B5EF4-FFF2-40B4-BE49-F238E27FC236}">
                <a16:creationId xmlns:a16="http://schemas.microsoft.com/office/drawing/2014/main" id="{69A09D69-8D09-9C4E-8620-77241C2844C3}"/>
              </a:ext>
            </a:extLst>
          </p:cNvPr>
          <p:cNvSpPr/>
          <p:nvPr userDrawn="1"/>
        </p:nvSpPr>
        <p:spPr>
          <a:xfrm>
            <a:off x="-15240" y="3246119"/>
            <a:ext cx="12207240" cy="137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581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ternate Title Slide">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extLst>
      <p:ext uri="{BB962C8B-B14F-4D97-AF65-F5344CB8AC3E}">
        <p14:creationId xmlns:p14="http://schemas.microsoft.com/office/powerpoint/2010/main" val="35742189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0885"/>
            <a:ext cx="10728960" cy="130692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731520" y="2403567"/>
            <a:ext cx="10728960" cy="3722913"/>
          </a:xfrm>
          <a:prstGeom prst="rect">
            <a:avLst/>
          </a:prstGeom>
        </p:spPr>
        <p:txBody>
          <a:bodyPr vert="horz" lIns="91440" tIns="45720" rIns="91440" bIns="45720" rtlCol="0">
            <a:normAutofit/>
          </a:bodyPr>
          <a:lstStyle/>
          <a:p>
            <a:pPr lvl="0"/>
            <a:r>
              <a:rPr lang="en-US" dirty="0"/>
              <a:t>Click to edit Master text styles</a:t>
            </a:r>
          </a:p>
        </p:txBody>
      </p:sp>
      <p:sp>
        <p:nvSpPr>
          <p:cNvPr id="5" name="Footer Placeholder 4"/>
          <p:cNvSpPr>
            <a:spLocks noGrp="1"/>
          </p:cNvSpPr>
          <p:nvPr>
            <p:ph type="ftr" sz="quarter" idx="3"/>
          </p:nvPr>
        </p:nvSpPr>
        <p:spPr>
          <a:xfrm>
            <a:off x="1001486" y="6356350"/>
            <a:ext cx="4114800" cy="365125"/>
          </a:xfrm>
          <a:prstGeom prst="rect">
            <a:avLst/>
          </a:prstGeom>
        </p:spPr>
        <p:txBody>
          <a:bodyPr vert="horz" lIns="91440" tIns="45720" rIns="91440" bIns="45720" rtlCol="0" anchor="ctr"/>
          <a:lstStyle>
            <a:lvl1pPr algn="l">
              <a:defRPr sz="1200" b="0" i="0">
                <a:solidFill>
                  <a:schemeClr val="bg2">
                    <a:lumMod val="10000"/>
                  </a:schemeClr>
                </a:solidFill>
                <a:latin typeface="Trebuchet MS" charset="0"/>
                <a:ea typeface="Trebuchet MS" charset="0"/>
                <a:cs typeface="Trebuchet MS" charset="0"/>
              </a:defRPr>
            </a:lvl1pPr>
          </a:lstStyle>
          <a:p>
            <a:endParaRPr lang="en-US" dirty="0"/>
          </a:p>
        </p:txBody>
      </p:sp>
    </p:spTree>
    <p:extLst>
      <p:ext uri="{BB962C8B-B14F-4D97-AF65-F5344CB8AC3E}">
        <p14:creationId xmlns:p14="http://schemas.microsoft.com/office/powerpoint/2010/main" val="916289357"/>
      </p:ext>
    </p:extLst>
  </p:cSld>
  <p:clrMap bg1="lt1" tx1="dk1" bg2="lt2" tx2="dk2" accent1="accent1" accent2="accent2" accent3="accent3" accent4="accent4" accent5="accent5" accent6="accent6" hlink="hlink" folHlink="folHlink"/>
  <p:sldLayoutIdLst>
    <p:sldLayoutId id="2147483730" r:id="rId1"/>
    <p:sldLayoutId id="2147483672" r:id="rId2"/>
    <p:sldLayoutId id="2147483673" r:id="rId3"/>
    <p:sldLayoutId id="2147483731" r:id="rId4"/>
    <p:sldLayoutId id="2147483675" r:id="rId5"/>
    <p:sldLayoutId id="2147483740" r:id="rId6"/>
    <p:sldLayoutId id="2147483741" r:id="rId7"/>
    <p:sldLayoutId id="2147483706" r:id="rId8"/>
    <p:sldLayoutId id="2147483742" r:id="rId9"/>
    <p:sldLayoutId id="2147483743" r:id="rId10"/>
    <p:sldLayoutId id="2147483676" r:id="rId11"/>
    <p:sldLayoutId id="2147483744" r:id="rId12"/>
    <p:sldLayoutId id="2147483745" r:id="rId13"/>
    <p:sldLayoutId id="2147483746" r:id="rId14"/>
    <p:sldLayoutId id="2147483677" r:id="rId15"/>
    <p:sldLayoutId id="2147483678" r:id="rId16"/>
    <p:sldLayoutId id="2147483679" r:id="rId17"/>
    <p:sldLayoutId id="2147483680" r:id="rId18"/>
    <p:sldLayoutId id="2147483681" r:id="rId19"/>
    <p:sldLayoutId id="2147483682" r:id="rId20"/>
    <p:sldLayoutId id="2147483747" r:id="rId21"/>
    <p:sldLayoutId id="2147483748" r:id="rId22"/>
    <p:sldLayoutId id="2147483749" r:id="rId23"/>
    <p:sldLayoutId id="2147483738" r:id="rId24"/>
    <p:sldLayoutId id="2147483750" r:id="rId25"/>
    <p:sldLayoutId id="2147483751" r:id="rId26"/>
    <p:sldLayoutId id="2147483752" r:id="rId27"/>
    <p:sldLayoutId id="2147483684" r:id="rId28"/>
    <p:sldLayoutId id="2147483685" r:id="rId29"/>
    <p:sldLayoutId id="2147483687" r:id="rId30"/>
    <p:sldLayoutId id="2147483734" r:id="rId31"/>
    <p:sldLayoutId id="2147483758" r:id="rId32"/>
    <p:sldLayoutId id="2147483737" r:id="rId33"/>
    <p:sldLayoutId id="2147483736" r:id="rId34"/>
    <p:sldLayoutId id="2147483735" r:id="rId35"/>
    <p:sldLayoutId id="2147483739" r:id="rId36"/>
    <p:sldLayoutId id="2147483683" r:id="rId37"/>
    <p:sldLayoutId id="2147483686" r:id="rId38"/>
    <p:sldLayoutId id="2147483753" r:id="rId39"/>
    <p:sldLayoutId id="2147483754" r:id="rId40"/>
    <p:sldLayoutId id="2147483755" r:id="rId41"/>
    <p:sldLayoutId id="2147483688" r:id="rId42"/>
    <p:sldLayoutId id="2147483756" r:id="rId43"/>
    <p:sldLayoutId id="2147483757" r:id="rId44"/>
    <p:sldLayoutId id="2147483689" r:id="rId45"/>
    <p:sldLayoutId id="2147483693" r:id="rId46"/>
    <p:sldLayoutId id="2147483690" r:id="rId47"/>
    <p:sldLayoutId id="2147483732" r:id="rId48"/>
    <p:sldLayoutId id="2147483733" r:id="rId49"/>
  </p:sldLayoutIdLst>
  <p:txStyles>
    <p:titleStyle>
      <a:lvl1pPr algn="l" defTabSz="914400" rtl="0" eaLnBrk="1" latinLnBrk="0" hangingPunct="1">
        <a:lnSpc>
          <a:spcPct val="90000"/>
        </a:lnSpc>
        <a:spcBef>
          <a:spcPct val="0"/>
        </a:spcBef>
        <a:buNone/>
        <a:defRPr sz="4000" b="1" kern="1200">
          <a:solidFill>
            <a:schemeClr val="bg2">
              <a:lumMod val="10000"/>
            </a:schemeClr>
          </a:solidFill>
          <a:latin typeface="Museo Slab 500" panose="02000000000000000000" pitchFamily="2" charset="77"/>
          <a:ea typeface="Museo Slab 500" panose="02000000000000000000" pitchFamily="2" charset="77"/>
          <a:cs typeface="Museo Slab 500" panose="02000000000000000000" pitchFamily="2" charset="77"/>
        </a:defRPr>
      </a:lvl1pPr>
    </p:titleStyle>
    <p:bodyStyle>
      <a:lvl1pPr marL="0" indent="0" algn="l" defTabSz="914400" rtl="0" eaLnBrk="1" latinLnBrk="0" hangingPunct="1">
        <a:lnSpc>
          <a:spcPct val="90000"/>
        </a:lnSpc>
        <a:spcBef>
          <a:spcPts val="1000"/>
        </a:spcBef>
        <a:buFont typeface="Arial"/>
        <a:buNone/>
        <a:defRPr sz="2800" b="0" i="0" kern="1200">
          <a:solidFill>
            <a:schemeClr val="bg2">
              <a:lumMod val="10000"/>
            </a:schemeClr>
          </a:solidFill>
          <a:latin typeface="+mn-lt"/>
          <a:ea typeface="Trebuchet MS" charset="0"/>
          <a:cs typeface="Trebuchet MS"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4B366598-0066-5443-8C31-ADCB68C11916}"/>
              </a:ext>
            </a:extLst>
          </p:cNvPr>
          <p:cNvPicPr>
            <a:picLocks noChangeAspect="1"/>
          </p:cNvPicPr>
          <p:nvPr/>
        </p:nvPicPr>
        <p:blipFill>
          <a:blip r:embed="rId2"/>
          <a:stretch>
            <a:fillRect/>
          </a:stretch>
        </p:blipFill>
        <p:spPr>
          <a:xfrm>
            <a:off x="160638" y="210065"/>
            <a:ext cx="11818550" cy="6647934"/>
          </a:xfrm>
          <a:prstGeom prst="rect">
            <a:avLst/>
          </a:prstGeom>
        </p:spPr>
      </p:pic>
    </p:spTree>
    <p:extLst>
      <p:ext uri="{BB962C8B-B14F-4D97-AF65-F5344CB8AC3E}">
        <p14:creationId xmlns:p14="http://schemas.microsoft.com/office/powerpoint/2010/main" val="290241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599" y="513709"/>
            <a:ext cx="8564879" cy="5612768"/>
          </a:xfrm>
        </p:spPr>
        <p:txBody>
          <a:bodyPr>
            <a:normAutofit/>
          </a:bodyPr>
          <a:lstStyle/>
          <a:p>
            <a:r>
              <a:rPr lang="en-US" sz="1800" b="1" dirty="0"/>
              <a:t>Credentials are presented for consideration FROM any of these interested parties:</a:t>
            </a:r>
          </a:p>
          <a:p>
            <a:pPr marL="342900" lvl="0" indent="-342900">
              <a:buFont typeface="Courier New" panose="02070309020205020404" pitchFamily="49" charset="0"/>
              <a:buChar char="o"/>
            </a:pPr>
            <a:r>
              <a:rPr lang="en-US" sz="1800" dirty="0"/>
              <a:t>Credential holders </a:t>
            </a:r>
            <a:r>
              <a:rPr lang="en-US" sz="1600" i="1" dirty="0"/>
              <a:t>(current or potential student)</a:t>
            </a:r>
          </a:p>
          <a:p>
            <a:pPr marL="342900" lvl="0" indent="-342900">
              <a:buFont typeface="Courier New" panose="02070309020205020404" pitchFamily="49" charset="0"/>
              <a:buChar char="o"/>
            </a:pPr>
            <a:r>
              <a:rPr lang="en-US" sz="1800" dirty="0"/>
              <a:t>Credential providers </a:t>
            </a:r>
            <a:r>
              <a:rPr lang="en-US" sz="1600" i="1" dirty="0"/>
              <a:t>(industry group/trade association; training organization)</a:t>
            </a:r>
          </a:p>
          <a:p>
            <a:pPr marL="342900" lvl="0" indent="-342900">
              <a:buFont typeface="Courier New" panose="02070309020205020404" pitchFamily="49" charset="0"/>
              <a:buChar char="o"/>
            </a:pPr>
            <a:r>
              <a:rPr lang="en-US" sz="1800" dirty="0"/>
              <a:t>Credential reviewer/employer </a:t>
            </a:r>
            <a:r>
              <a:rPr lang="en-US" sz="1600" i="1" dirty="0"/>
              <a:t>(e.g., individual business/company)</a:t>
            </a:r>
          </a:p>
          <a:p>
            <a:pPr marL="342900" lvl="0" indent="-342900">
              <a:buFont typeface="Courier New" panose="02070309020205020404" pitchFamily="49" charset="0"/>
              <a:buChar char="o"/>
            </a:pPr>
            <a:r>
              <a:rPr lang="en-US" sz="1800" dirty="0"/>
              <a:t>Credential promoter/supporter </a:t>
            </a:r>
            <a:r>
              <a:rPr lang="en-US" sz="1600" i="1" dirty="0"/>
              <a:t>(government entity such as CDE or state apprenticeship agency)</a:t>
            </a:r>
          </a:p>
          <a:p>
            <a:pPr marL="342900" lvl="0" indent="-342900">
              <a:buFont typeface="Courier New" panose="02070309020205020404" pitchFamily="49" charset="0"/>
              <a:buChar char="o"/>
            </a:pPr>
            <a:r>
              <a:rPr lang="en-US" sz="1800" dirty="0"/>
              <a:t>Other interested party </a:t>
            </a:r>
            <a:r>
              <a:rPr lang="en-US" sz="1600" i="1" dirty="0"/>
              <a:t>(e.g., faculty in a specific academic program)</a:t>
            </a:r>
          </a:p>
          <a:p>
            <a:pPr marL="342900" lvl="0" indent="-342900">
              <a:buFont typeface="Courier New" panose="02070309020205020404" pitchFamily="49" charset="0"/>
              <a:buChar char="o"/>
            </a:pPr>
            <a:r>
              <a:rPr lang="en-US" sz="1800" i="1" dirty="0"/>
              <a:t>CDHE </a:t>
            </a:r>
            <a:r>
              <a:rPr lang="en-US" sz="1600" i="1" dirty="0"/>
              <a:t>(credentials identified in consultation with GE Council as having high potential for alignment with transfer frameworks; these may be referred directly to CCCS or addressed in batches at a Fac2Fac-type conference)</a:t>
            </a:r>
            <a:endParaRPr lang="en-US" sz="1600" dirty="0"/>
          </a:p>
          <a:p>
            <a:r>
              <a:rPr lang="en-US" sz="1800" dirty="0"/>
              <a:t> </a:t>
            </a:r>
          </a:p>
          <a:p>
            <a:r>
              <a:rPr lang="en-US" sz="1800" b="1" dirty="0"/>
              <a:t>Credentials are presented for consideration TO any of these entities:</a:t>
            </a:r>
          </a:p>
          <a:p>
            <a:pPr marL="285750" lvl="0" indent="-285750">
              <a:buFont typeface="Courier New" panose="02070309020205020404" pitchFamily="49" charset="0"/>
              <a:buChar char="o"/>
            </a:pPr>
            <a:r>
              <a:rPr lang="en-US" sz="1800" dirty="0"/>
              <a:t>For students, presentation is made to the institution where they are enrolled or have been accepted for admission. </a:t>
            </a:r>
          </a:p>
          <a:p>
            <a:pPr marL="285750" lvl="0" indent="-285750">
              <a:buFont typeface="Courier New" panose="02070309020205020404" pitchFamily="49" charset="0"/>
              <a:buChar char="o"/>
            </a:pPr>
            <a:r>
              <a:rPr lang="en-US" sz="1800" dirty="0"/>
              <a:t>For parties other than students, submission in made either to CDHE (through a to-be-created portal or intake form) or to the Colorado Community College System.</a:t>
            </a:r>
            <a:endParaRPr lang="en-US" sz="1600" dirty="0"/>
          </a:p>
        </p:txBody>
      </p:sp>
      <p:pic>
        <p:nvPicPr>
          <p:cNvPr id="5" name="Picture 4" descr="Icon&#10;&#10;Description automatically generated with low confidence">
            <a:extLst>
              <a:ext uri="{FF2B5EF4-FFF2-40B4-BE49-F238E27FC236}">
                <a16:creationId xmlns:a16="http://schemas.microsoft.com/office/drawing/2014/main" id="{143F7910-931D-1A42-937B-98275AACA88D}"/>
              </a:ext>
            </a:extLst>
          </p:cNvPr>
          <p:cNvPicPr>
            <a:picLocks noChangeAspect="1"/>
          </p:cNvPicPr>
          <p:nvPr/>
        </p:nvPicPr>
        <p:blipFill>
          <a:blip r:embed="rId2"/>
          <a:stretch>
            <a:fillRect/>
          </a:stretch>
        </p:blipFill>
        <p:spPr>
          <a:xfrm>
            <a:off x="0" y="113015"/>
            <a:ext cx="2895599" cy="6929920"/>
          </a:xfrm>
          <a:prstGeom prst="rect">
            <a:avLst/>
          </a:prstGeom>
        </p:spPr>
      </p:pic>
    </p:spTree>
    <p:extLst>
      <p:ext uri="{BB962C8B-B14F-4D97-AF65-F5344CB8AC3E}">
        <p14:creationId xmlns:p14="http://schemas.microsoft.com/office/powerpoint/2010/main" val="355616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599" y="513709"/>
            <a:ext cx="7563493" cy="4181581"/>
          </a:xfrm>
        </p:spPr>
        <p:txBody>
          <a:bodyPr>
            <a:normAutofit fontScale="92500" lnSpcReduction="10000"/>
          </a:bodyPr>
          <a:lstStyle/>
          <a:p>
            <a:pPr marL="285750" lvl="0" indent="-285750">
              <a:buFont typeface="Courier New" panose="02070309020205020404" pitchFamily="49" charset="0"/>
              <a:buChar char="o"/>
            </a:pPr>
            <a:r>
              <a:rPr lang="en-US" sz="1600" dirty="0"/>
              <a:t>For credentials presented to CDHE, presenter will complete a to-be-developed portal/intake form that will outline criteria and include a checklist to be completed by credential presenters (not applicable to students)</a:t>
            </a:r>
          </a:p>
          <a:p>
            <a:pPr marL="285750" lvl="0" indent="-285750">
              <a:buFont typeface="Courier New" panose="02070309020205020404" pitchFamily="49" charset="0"/>
              <a:buChar char="o"/>
            </a:pPr>
            <a:r>
              <a:rPr lang="en-US" sz="1600" dirty="0"/>
              <a:t>Criteria may include alignment with National Skills Coalition criteria on quality non-degree credentials for consideration for evaluation:</a:t>
            </a:r>
          </a:p>
          <a:p>
            <a:pPr marL="742950" lvl="1" indent="-285750">
              <a:buFont typeface="Arial" panose="020B0604020202020204" pitchFamily="34" charset="0"/>
              <a:buChar char="•"/>
            </a:pPr>
            <a:r>
              <a:rPr lang="en-US" sz="1600" dirty="0"/>
              <a:t>Is the credential aligned to an occupation on a regional or statewide list of in-demand or critical occupations (using the Colorado Talent Pipeline Report as a resource); if YES:</a:t>
            </a:r>
          </a:p>
          <a:p>
            <a:pPr marL="285750" marR="0" lvl="0" indent="-28575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34647E">
                    <a:lumMod val="10000"/>
                  </a:srgbClr>
                </a:solidFill>
                <a:effectLst/>
                <a:uLnTx/>
                <a:uFillTx/>
                <a:latin typeface="Calibri" panose="020F0502020204030204"/>
              </a:rPr>
              <a:t>The Department may use criteria for prioritizing which credentials are evaluated and in what order the evaluations will occur, including whether the c</a:t>
            </a:r>
            <a:r>
              <a:rPr lang="en-US" sz="1600" dirty="0" err="1"/>
              <a:t>redential</a:t>
            </a:r>
            <a:r>
              <a:rPr lang="en-US" sz="1600" dirty="0"/>
              <a:t> meets 2 out of the following 4 criteria:</a:t>
            </a:r>
          </a:p>
          <a:p>
            <a:pPr marL="1200150" lvl="2" indent="-285750">
              <a:buFont typeface="Wingdings" pitchFamily="2" charset="2"/>
              <a:buChar char="ü"/>
            </a:pPr>
            <a:r>
              <a:rPr lang="en-US" sz="1600" dirty="0"/>
              <a:t>Provider is accredited or credential is recognized by an accrediting body</a:t>
            </a:r>
          </a:p>
          <a:p>
            <a:pPr marL="1200150" lvl="2" indent="-285750">
              <a:buFont typeface="Wingdings" pitchFamily="2" charset="2"/>
              <a:buChar char="ü"/>
            </a:pPr>
            <a:r>
              <a:rPr lang="en-US" sz="1600" dirty="0"/>
              <a:t>Credential has the potential to stack into an existing degree or certificate program</a:t>
            </a:r>
          </a:p>
          <a:p>
            <a:pPr marL="1200150" lvl="2" indent="-285750">
              <a:buFont typeface="Wingdings" pitchFamily="2" charset="2"/>
              <a:buChar char="ü"/>
            </a:pPr>
            <a:r>
              <a:rPr lang="en-US" sz="1600" dirty="0"/>
              <a:t>Credential is traceable to competencies (valid) or to the provider (verified) </a:t>
            </a:r>
          </a:p>
          <a:p>
            <a:pPr marL="1200150" lvl="2" indent="-285750">
              <a:buFont typeface="Wingdings" pitchFamily="2" charset="2"/>
              <a:buChar char="ü"/>
            </a:pPr>
            <a:r>
              <a:rPr lang="en-US" sz="1600" dirty="0"/>
              <a:t>Credential has potential for portability</a:t>
            </a:r>
          </a:p>
          <a:p>
            <a:pPr marL="285750" lvl="0" indent="-285750">
              <a:buFont typeface="Courier New" panose="02070309020205020404" pitchFamily="49" charset="0"/>
              <a:buChar char="o"/>
            </a:pPr>
            <a:r>
              <a:rPr lang="en-US" sz="1600" dirty="0"/>
              <a:t>Credential providers will be encouraged to register with the ETPL </a:t>
            </a:r>
            <a:r>
              <a:rPr lang="en-US" sz="1600" i="1" dirty="0"/>
              <a:t>(Eligible Training Provider List); </a:t>
            </a:r>
            <a:r>
              <a:rPr lang="en-US" sz="1600" dirty="0"/>
              <a:t>in the future this may be required for consideration</a:t>
            </a:r>
          </a:p>
        </p:txBody>
      </p:sp>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a:blip r:embed="rId2"/>
          <a:srcRect/>
          <a:stretch/>
        </p:blipFill>
        <p:spPr>
          <a:xfrm>
            <a:off x="0" y="148976"/>
            <a:ext cx="2895599" cy="6857997"/>
          </a:xfrm>
          <a:prstGeom prst="rect">
            <a:avLst/>
          </a:prstGeom>
        </p:spPr>
      </p:pic>
      <p:graphicFrame>
        <p:nvGraphicFramePr>
          <p:cNvPr id="2" name="Table 3">
            <a:extLst>
              <a:ext uri="{FF2B5EF4-FFF2-40B4-BE49-F238E27FC236}">
                <a16:creationId xmlns:a16="http://schemas.microsoft.com/office/drawing/2014/main" id="{7E1EA69D-9B42-C24E-BEDF-5B93AFC7DA08}"/>
              </a:ext>
            </a:extLst>
          </p:cNvPr>
          <p:cNvGraphicFramePr>
            <a:graphicFrameLocks noGrp="1"/>
          </p:cNvGraphicFramePr>
          <p:nvPr>
            <p:extLst>
              <p:ext uri="{D42A27DB-BD31-4B8C-83A1-F6EECF244321}">
                <p14:modId xmlns:p14="http://schemas.microsoft.com/office/powerpoint/2010/main" val="1773987183"/>
              </p:ext>
            </p:extLst>
          </p:nvPr>
        </p:nvGraphicFramePr>
        <p:xfrm>
          <a:off x="2895598" y="4831078"/>
          <a:ext cx="8313507" cy="1005840"/>
        </p:xfrm>
        <a:graphic>
          <a:graphicData uri="http://schemas.openxmlformats.org/drawingml/2006/table">
            <a:tbl>
              <a:tblPr firstRow="1" bandRow="1">
                <a:tableStyleId>{5C22544A-7EE6-4342-B048-85BDC9FD1C3A}</a:tableStyleId>
              </a:tblPr>
              <a:tblGrid>
                <a:gridCol w="8313507">
                  <a:extLst>
                    <a:ext uri="{9D8B030D-6E8A-4147-A177-3AD203B41FA5}">
                      <a16:colId xmlns:a16="http://schemas.microsoft.com/office/drawing/2014/main" val="812749118"/>
                    </a:ext>
                  </a:extLst>
                </a:gridCol>
              </a:tblGrid>
              <a:tr h="541751">
                <a:tc>
                  <a:txBody>
                    <a:bodyPr/>
                    <a:lstStyle/>
                    <a:p>
                      <a:pPr marL="0" lvl="0" indent="0" algn="l">
                        <a:buFontTx/>
                        <a:buNone/>
                      </a:pPr>
                      <a:r>
                        <a:rPr lang="en-US" sz="1800" dirty="0">
                          <a:solidFill>
                            <a:srgbClr val="6CC049"/>
                          </a:solidFill>
                          <a:latin typeface="Arial" panose="020B0604020202020204" pitchFamily="34" charset="0"/>
                          <a:cs typeface="Arial" panose="020B0604020202020204" pitchFamily="34" charset="0"/>
                        </a:rPr>
                        <a:t>✓</a:t>
                      </a:r>
                      <a:r>
                        <a:rPr lang="en-US" sz="1800" dirty="0">
                          <a:solidFill>
                            <a:schemeClr val="tx1"/>
                          </a:solidFill>
                          <a:latin typeface="Arial" panose="020B0604020202020204" pitchFamily="34" charset="0"/>
                          <a:cs typeface="Arial" panose="020B0604020202020204" pitchFamily="34" charset="0"/>
                        </a:rPr>
                        <a:t>  </a:t>
                      </a:r>
                      <a:r>
                        <a:rPr lang="en-US" sz="1600" dirty="0">
                          <a:solidFill>
                            <a:schemeClr val="bg1"/>
                          </a:solidFill>
                        </a:rPr>
                        <a:t>If credential meets minimum criteria proceed to Step 3</a:t>
                      </a:r>
                    </a:p>
                  </a:txBody>
                  <a:tcPr anchor="ctr">
                    <a:solidFill>
                      <a:schemeClr val="tx2"/>
                    </a:solidFill>
                  </a:tcPr>
                </a:tc>
                <a:extLst>
                  <a:ext uri="{0D108BD9-81ED-4DB2-BD59-A6C34878D82A}">
                    <a16:rowId xmlns:a16="http://schemas.microsoft.com/office/drawing/2014/main" val="598700468"/>
                  </a:ext>
                </a:extLst>
              </a:tr>
              <a:tr h="464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rPr>
                        <a:t>✗  </a:t>
                      </a:r>
                      <a:r>
                        <a:rPr lang="en-US" sz="1600" dirty="0">
                          <a:solidFill>
                            <a:schemeClr val="tx1"/>
                          </a:solidFill>
                        </a:rPr>
                        <a:t>If credential does not meet minimum criteria, CDHE communicates such to the presenter</a:t>
                      </a:r>
                    </a:p>
                  </a:txBody>
                  <a:tcPr anchor="ctr">
                    <a:solidFill>
                      <a:schemeClr val="tx2">
                        <a:lumMod val="20000"/>
                        <a:lumOff val="80000"/>
                      </a:schemeClr>
                    </a:solidFill>
                  </a:tcPr>
                </a:tc>
                <a:extLst>
                  <a:ext uri="{0D108BD9-81ED-4DB2-BD59-A6C34878D82A}">
                    <a16:rowId xmlns:a16="http://schemas.microsoft.com/office/drawing/2014/main" val="4046965657"/>
                  </a:ext>
                </a:extLst>
              </a:tr>
            </a:tbl>
          </a:graphicData>
        </a:graphic>
      </p:graphicFrame>
    </p:spTree>
    <p:extLst>
      <p:ext uri="{BB962C8B-B14F-4D97-AF65-F5344CB8AC3E}">
        <p14:creationId xmlns:p14="http://schemas.microsoft.com/office/powerpoint/2010/main" val="168140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a:blip r:embed="rId2"/>
          <a:srcRect/>
          <a:stretch/>
        </p:blipFill>
        <p:spPr>
          <a:xfrm>
            <a:off x="0" y="148975"/>
            <a:ext cx="2895598" cy="6857997"/>
          </a:xfrm>
          <a:prstGeom prst="rect">
            <a:avLst/>
          </a:prstGeom>
        </p:spPr>
      </p:pic>
      <p:graphicFrame>
        <p:nvGraphicFramePr>
          <p:cNvPr id="9" name="Table 9">
            <a:extLst>
              <a:ext uri="{FF2B5EF4-FFF2-40B4-BE49-F238E27FC236}">
                <a16:creationId xmlns:a16="http://schemas.microsoft.com/office/drawing/2014/main" id="{356E60DC-CC94-8C4A-81E8-1DD276ED6F86}"/>
              </a:ext>
            </a:extLst>
          </p:cNvPr>
          <p:cNvGraphicFramePr>
            <a:graphicFrameLocks noGrp="1"/>
          </p:cNvGraphicFramePr>
          <p:nvPr>
            <p:extLst>
              <p:ext uri="{D42A27DB-BD31-4B8C-83A1-F6EECF244321}">
                <p14:modId xmlns:p14="http://schemas.microsoft.com/office/powerpoint/2010/main" val="234696174"/>
              </p:ext>
            </p:extLst>
          </p:nvPr>
        </p:nvGraphicFramePr>
        <p:xfrm>
          <a:off x="2815119" y="554804"/>
          <a:ext cx="8784405" cy="5377942"/>
        </p:xfrm>
        <a:graphic>
          <a:graphicData uri="http://schemas.openxmlformats.org/drawingml/2006/table">
            <a:tbl>
              <a:tblPr firstRow="1" bandRow="1">
                <a:tableStyleId>{5C22544A-7EE6-4342-B048-85BDC9FD1C3A}</a:tableStyleId>
              </a:tblPr>
              <a:tblGrid>
                <a:gridCol w="349321">
                  <a:extLst>
                    <a:ext uri="{9D8B030D-6E8A-4147-A177-3AD203B41FA5}">
                      <a16:colId xmlns:a16="http://schemas.microsoft.com/office/drawing/2014/main" val="602938938"/>
                    </a:ext>
                  </a:extLst>
                </a:gridCol>
                <a:gridCol w="6750122">
                  <a:extLst>
                    <a:ext uri="{9D8B030D-6E8A-4147-A177-3AD203B41FA5}">
                      <a16:colId xmlns:a16="http://schemas.microsoft.com/office/drawing/2014/main" val="1470096705"/>
                    </a:ext>
                  </a:extLst>
                </a:gridCol>
                <a:gridCol w="1684962">
                  <a:extLst>
                    <a:ext uri="{9D8B030D-6E8A-4147-A177-3AD203B41FA5}">
                      <a16:colId xmlns:a16="http://schemas.microsoft.com/office/drawing/2014/main" val="2033721398"/>
                    </a:ext>
                  </a:extLst>
                </a:gridCol>
              </a:tblGrid>
              <a:tr h="359596">
                <a:tc gridSpan="2">
                  <a:txBody>
                    <a:bodyPr/>
                    <a:lstStyle/>
                    <a:p>
                      <a:r>
                        <a:rPr lang="en-US" dirty="0">
                          <a:solidFill>
                            <a:schemeClr val="tx1"/>
                          </a:solidFill>
                        </a:rPr>
                        <a:t>Possible outcomes:</a:t>
                      </a:r>
                    </a:p>
                  </a:txBody>
                  <a:tcPr>
                    <a:noFill/>
                  </a:tcPr>
                </a:tc>
                <a:tc hMerge="1">
                  <a:txBody>
                    <a:bodyPr/>
                    <a:lstStyle/>
                    <a:p>
                      <a:r>
                        <a:rPr lang="en-US" dirty="0">
                          <a:solidFill>
                            <a:schemeClr val="tx1"/>
                          </a:solidFill>
                        </a:rPr>
                        <a:t>Possible outcomes:</a:t>
                      </a:r>
                    </a:p>
                  </a:txBody>
                  <a:tcPr>
                    <a:noFill/>
                  </a:tcPr>
                </a:tc>
                <a:tc>
                  <a:txBody>
                    <a:bodyPr/>
                    <a:lstStyle/>
                    <a:p>
                      <a:endParaRPr lang="en-US" dirty="0"/>
                    </a:p>
                  </a:txBody>
                  <a:tcPr>
                    <a:noFill/>
                  </a:tcPr>
                </a:tc>
                <a:extLst>
                  <a:ext uri="{0D108BD9-81ED-4DB2-BD59-A6C34878D82A}">
                    <a16:rowId xmlns:a16="http://schemas.microsoft.com/office/drawing/2014/main" val="450127337"/>
                  </a:ext>
                </a:extLst>
              </a:tr>
              <a:tr h="64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a:t>
                      </a:r>
                    </a:p>
                  </a:txBody>
                  <a:tcPr>
                    <a:lnR w="12700" cap="flat" cmpd="sng" algn="ctr">
                      <a:solidFill>
                        <a:schemeClr val="bg2"/>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Alignment with a specific GT Pathways category with recommendation to GE Council for consideration for statewide transfer </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6CC049"/>
                          </a:solidFill>
                          <a:latin typeface="Arial" panose="020B0604020202020204" pitchFamily="34" charset="0"/>
                          <a:cs typeface="Arial" panose="020B0604020202020204" pitchFamily="34" charset="0"/>
                        </a:rPr>
                        <a:t>✓ </a:t>
                      </a:r>
                      <a:r>
                        <a:rPr lang="en-US" sz="1800" b="0" i="1" dirty="0">
                          <a:cs typeface="Arial" panose="020B0604020202020204" pitchFamily="34" charset="0"/>
                        </a:rPr>
                        <a:t>proceed to step 4</a:t>
                      </a:r>
                      <a:endParaRPr lang="en-US" sz="1800" b="0" i="1" dirty="0"/>
                    </a:p>
                  </a:txBody>
                  <a:tcPr anchor="ct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69106721"/>
                  </a:ext>
                </a:extLst>
              </a:tr>
              <a:tr h="87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a:t>
                      </a:r>
                    </a:p>
                    <a:p>
                      <a:pPr marL="0" indent="0">
                        <a:buFontTx/>
                        <a:buNone/>
                      </a:pPr>
                      <a:endParaRPr lang="en-US" sz="1400" dirty="0"/>
                    </a:p>
                  </a:txBody>
                  <a:tcPr>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 CCCS only, equivalency with a specific course that is part of a Statewide Transfer Articulation Agreement with recommendation to GE Council for consideration for statewide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bg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6CC049"/>
                          </a:solidFill>
                          <a:latin typeface="Arial" panose="020B0604020202020204" pitchFamily="34" charset="0"/>
                          <a:cs typeface="Arial" panose="020B0604020202020204" pitchFamily="34" charset="0"/>
                        </a:rPr>
                        <a:t>✓ </a:t>
                      </a:r>
                      <a:r>
                        <a:rPr lang="en-US" sz="1800" b="0" i="1" dirty="0">
                          <a:cs typeface="Arial" panose="020B0604020202020204" pitchFamily="34" charset="0"/>
                        </a:rPr>
                        <a:t>proceed to step 4</a:t>
                      </a:r>
                      <a:endParaRPr lang="en-US" sz="1800" b="0" i="1" dirty="0"/>
                    </a:p>
                  </a:txBody>
                  <a:tcPr anchor="ctr">
                    <a:lnB w="12700" cmpd="sng">
                      <a:noFill/>
                    </a:lnB>
                    <a:solidFill>
                      <a:schemeClr val="bg1"/>
                    </a:solidFill>
                  </a:tcPr>
                </a:tc>
                <a:extLst>
                  <a:ext uri="{0D108BD9-81ED-4DB2-BD59-A6C34878D82A}">
                    <a16:rowId xmlns:a16="http://schemas.microsoft.com/office/drawing/2014/main" val="1830647993"/>
                  </a:ext>
                </a:extLst>
              </a:tr>
              <a:tr h="3182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a:t>
                      </a:r>
                    </a:p>
                    <a:p>
                      <a:pPr marL="0" indent="0">
                        <a:buFontTx/>
                        <a:buNone/>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indent="0">
                        <a:buFontTx/>
                        <a:buNone/>
                      </a:pPr>
                      <a:endParaRPr lang="en-US" sz="1400" dirty="0"/>
                    </a:p>
                  </a:txBody>
                  <a:tcPr>
                    <a:lnT w="12700" cmpd="sng">
                      <a:noFill/>
                    </a:lnT>
                    <a:lnB w="12700" cap="flat" cmpd="sng" algn="ctr">
                      <a:solidFill>
                        <a:schemeClr val="bg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No statewide transfer credit equivalency recommended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NOTE: CCCS or an individual institution may determine that a credential is equivalent to another course or courses in the curriculum (in either a degree or a certificate program – CCCS/institution will add to its own credit for prior learning (CPL) crosswalks – equivalency will not be part of statewide transfer, but institutions could enter into articulation agreements with individual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p>
                  </a:txBody>
                  <a:tcPr>
                    <a:lnT w="12700" cmpd="sng">
                      <a:noFill/>
                    </a:lnT>
                    <a:lnB w="12700" cap="flat" cmpd="sng" algn="ctr">
                      <a:solidFill>
                        <a:schemeClr val="bg2"/>
                      </a:solidFill>
                      <a:prstDash val="solid"/>
                      <a:round/>
                      <a:headEnd type="none" w="med" len="med"/>
                      <a:tailEnd type="none" w="med" len="med"/>
                    </a:lnB>
                    <a:solidFill>
                      <a:schemeClr val="bg1"/>
                    </a:solidFill>
                  </a:tcPr>
                </a:tc>
                <a:tc>
                  <a:txBody>
                    <a:bodyPr/>
                    <a:lstStyle/>
                    <a:p>
                      <a:endParaRPr lang="en-US" sz="2400" dirty="0"/>
                    </a:p>
                  </a:txBody>
                  <a:tcPr>
                    <a:lnT w="12700" cmpd="sng">
                      <a:noFill/>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79511529"/>
                  </a:ext>
                </a:extLst>
              </a:tr>
            </a:tbl>
          </a:graphicData>
        </a:graphic>
      </p:graphicFrame>
    </p:spTree>
    <p:extLst>
      <p:ext uri="{BB962C8B-B14F-4D97-AF65-F5344CB8AC3E}">
        <p14:creationId xmlns:p14="http://schemas.microsoft.com/office/powerpoint/2010/main" val="424804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599" y="513708"/>
            <a:ext cx="8677276" cy="6249042"/>
          </a:xfrm>
        </p:spPr>
        <p:txBody>
          <a:bodyPr>
            <a:normAutofit fontScale="92500" lnSpcReduction="20000"/>
          </a:bodyPr>
          <a:lstStyle/>
          <a:p>
            <a:r>
              <a:rPr lang="en-US" sz="2100" b="1" dirty="0"/>
              <a:t>If STEP 3 results in (a) or (b):</a:t>
            </a:r>
            <a:endParaRPr lang="en-US" sz="2100" dirty="0"/>
          </a:p>
          <a:p>
            <a:pPr marL="342900" lvl="0" indent="-342900">
              <a:lnSpc>
                <a:spcPct val="130000"/>
              </a:lnSpc>
              <a:buFont typeface="Courier New" panose="02070309020205020404" pitchFamily="49" charset="0"/>
              <a:buChar char="o"/>
            </a:pPr>
            <a:r>
              <a:rPr lang="en-US" sz="1900" dirty="0"/>
              <a:t>CCCS/other IHE submits proposal to CDHE using form to be created (similar to proposals to add institutional courses to GT Pathways); CDHE reviews and brings proposal to GE Council</a:t>
            </a:r>
          </a:p>
          <a:p>
            <a:pPr marL="800100" lvl="1" indent="-342900">
              <a:lnSpc>
                <a:spcPct val="130000"/>
              </a:lnSpc>
              <a:buFont typeface="Arial" panose="020B0604020202020204" pitchFamily="34" charset="0"/>
              <a:buChar char="•"/>
            </a:pPr>
            <a:r>
              <a:rPr lang="en-US" sz="1900" dirty="0"/>
              <a:t>For GT Pathways recommendations, CDHE convenes statewide faculty as needed to review proposals and make recommendations to GE Council regarding GT Pathways alignment</a:t>
            </a:r>
          </a:p>
          <a:p>
            <a:pPr marL="800100" lvl="1" indent="-342900">
              <a:lnSpc>
                <a:spcPct val="130000"/>
              </a:lnSpc>
              <a:buFont typeface="Arial" panose="020B0604020202020204" pitchFamily="34" charset="0"/>
              <a:buChar char="•"/>
            </a:pPr>
            <a:r>
              <a:rPr lang="en-US" sz="1900" dirty="0"/>
              <a:t>For recommendation of alignment with courses in statewide transfer agreements, GE Council reviews CCCS recommendations and determines the scope of faculty consultation required (e.g., statewide faculty convening, consultation with discipline chairs)</a:t>
            </a:r>
          </a:p>
          <a:p>
            <a:pPr marL="342900" indent="-342900">
              <a:lnSpc>
                <a:spcPct val="130000"/>
              </a:lnSpc>
              <a:buFont typeface="Courier New" panose="02070309020205020404" pitchFamily="49" charset="0"/>
              <a:buChar char="o"/>
            </a:pPr>
            <a:r>
              <a:rPr lang="en-US" sz="1900" dirty="0"/>
              <a:t>GE Council reviews faculty recommendations and advises CDHE on alignment of credentials with GT Pathways or equivalencies with individual courses in a statewide transfer agreement</a:t>
            </a:r>
          </a:p>
          <a:p>
            <a:pPr marL="342900" indent="-342900">
              <a:lnSpc>
                <a:spcPct val="130000"/>
              </a:lnSpc>
              <a:buFont typeface="Courier New" panose="02070309020205020404" pitchFamily="49" charset="0"/>
              <a:buChar char="o"/>
            </a:pPr>
            <a:r>
              <a:rPr lang="en-US" sz="1900" dirty="0"/>
              <a:t>Equivalencies and statewide transferability will be valid for three years, at which point they would need to be re-evaluated</a:t>
            </a:r>
          </a:p>
          <a:p>
            <a:pPr marL="342900" indent="-342900">
              <a:lnSpc>
                <a:spcPct val="130000"/>
              </a:lnSpc>
              <a:buFont typeface="Courier New" panose="02070309020205020404" pitchFamily="49" charset="0"/>
              <a:buChar char="o"/>
            </a:pPr>
            <a:r>
              <a:rPr lang="en-US" sz="1900" dirty="0"/>
              <a:t>In the event a course in a statewide transfer agreement is revised—or a GT Pathways category is revised–any associated equivalencies will need to be re-evaluated</a:t>
            </a:r>
          </a:p>
        </p:txBody>
      </p:sp>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a:blip r:embed="rId2"/>
          <a:srcRect/>
          <a:stretch/>
        </p:blipFill>
        <p:spPr>
          <a:xfrm>
            <a:off x="0" y="169526"/>
            <a:ext cx="2895598" cy="6857995"/>
          </a:xfrm>
          <a:prstGeom prst="rect">
            <a:avLst/>
          </a:prstGeom>
        </p:spPr>
      </p:pic>
    </p:spTree>
    <p:extLst>
      <p:ext uri="{BB962C8B-B14F-4D97-AF65-F5344CB8AC3E}">
        <p14:creationId xmlns:p14="http://schemas.microsoft.com/office/powerpoint/2010/main" val="44747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0C48B727-840C-CF40-BA0D-7D88D01BD4E6}"/>
              </a:ext>
            </a:extLst>
          </p:cNvPr>
          <p:cNvPicPr>
            <a:picLocks noChangeAspect="1"/>
          </p:cNvPicPr>
          <p:nvPr/>
        </p:nvPicPr>
        <p:blipFill rotWithShape="1">
          <a:blip r:embed="rId2"/>
          <a:srcRect r="22247"/>
          <a:stretch/>
        </p:blipFill>
        <p:spPr>
          <a:xfrm>
            <a:off x="2630185" y="2160825"/>
            <a:ext cx="9479623" cy="4866696"/>
          </a:xfrm>
          <a:prstGeom prst="rect">
            <a:avLst/>
          </a:prstGeom>
        </p:spPr>
      </p:pic>
      <p:sp>
        <p:nvSpPr>
          <p:cNvPr id="3" name="Text Placeholder 2">
            <a:extLst>
              <a:ext uri="{FF2B5EF4-FFF2-40B4-BE49-F238E27FC236}">
                <a16:creationId xmlns:a16="http://schemas.microsoft.com/office/drawing/2014/main" id="{5CB8400B-5DCB-7046-A798-DC92EA28AFA7}"/>
              </a:ext>
            </a:extLst>
          </p:cNvPr>
          <p:cNvSpPr>
            <a:spLocks noGrp="1"/>
          </p:cNvSpPr>
          <p:nvPr>
            <p:ph type="body" sz="quarter" idx="15"/>
          </p:nvPr>
        </p:nvSpPr>
        <p:spPr>
          <a:xfrm>
            <a:off x="2895600" y="513708"/>
            <a:ext cx="6998414" cy="5989833"/>
          </a:xfrm>
        </p:spPr>
        <p:txBody>
          <a:bodyPr>
            <a:normAutofit/>
          </a:bodyPr>
          <a:lstStyle/>
          <a:p>
            <a:pPr marL="342900" lvl="0" indent="-342900">
              <a:buFont typeface="Courier New" panose="02070309020205020404" pitchFamily="49" charset="0"/>
              <a:buChar char="o"/>
            </a:pPr>
            <a:r>
              <a:rPr lang="en-US" sz="2000" dirty="0"/>
              <a:t>For GT Pathways: CDHE adds equivalency to crosswalk included on its webpage where other credit-for-prior-learning crosswalks are posted</a:t>
            </a:r>
          </a:p>
          <a:p>
            <a:pPr marL="342900" lvl="0" indent="-342900">
              <a:buFont typeface="Courier New" panose="02070309020205020404" pitchFamily="49" charset="0"/>
              <a:buChar char="o"/>
            </a:pPr>
            <a:r>
              <a:rPr lang="en-US" sz="2000" dirty="0"/>
              <a:t>For STAAs: CDHE updates STAA document to indicate credit-for-prior-learning opportunities for individual courses</a:t>
            </a:r>
          </a:p>
          <a:p>
            <a:pPr marL="342900" lvl="0" indent="-342900">
              <a:buFont typeface="Courier New" panose="02070309020205020404" pitchFamily="49" charset="0"/>
              <a:buChar char="o"/>
            </a:pPr>
            <a:r>
              <a:rPr lang="en-US" sz="2000" dirty="0"/>
              <a:t>For course equivalencies that are not part of statewide transfer frameworks: CCCS or other IHEs update their own websites/crosswalks and communicate internally and externally</a:t>
            </a:r>
          </a:p>
          <a:p>
            <a:endParaRPr lang="en-US" sz="1600" dirty="0"/>
          </a:p>
        </p:txBody>
      </p:sp>
      <p:pic>
        <p:nvPicPr>
          <p:cNvPr id="5" name="Picture 4">
            <a:extLst>
              <a:ext uri="{FF2B5EF4-FFF2-40B4-BE49-F238E27FC236}">
                <a16:creationId xmlns:a16="http://schemas.microsoft.com/office/drawing/2014/main" id="{143F7910-931D-1A42-937B-98275AACA88D}"/>
              </a:ext>
            </a:extLst>
          </p:cNvPr>
          <p:cNvPicPr>
            <a:picLocks noChangeAspect="1"/>
          </p:cNvPicPr>
          <p:nvPr/>
        </p:nvPicPr>
        <p:blipFill rotWithShape="1">
          <a:blip r:embed="rId3"/>
          <a:srcRect r="8811"/>
          <a:stretch/>
        </p:blipFill>
        <p:spPr>
          <a:xfrm>
            <a:off x="1" y="169526"/>
            <a:ext cx="2640458" cy="6857995"/>
          </a:xfrm>
          <a:prstGeom prst="rect">
            <a:avLst/>
          </a:prstGeom>
        </p:spPr>
      </p:pic>
    </p:spTree>
    <p:extLst>
      <p:ext uri="{BB962C8B-B14F-4D97-AF65-F5344CB8AC3E}">
        <p14:creationId xmlns:p14="http://schemas.microsoft.com/office/powerpoint/2010/main" val="3437724409"/>
      </p:ext>
    </p:extLst>
  </p:cSld>
  <p:clrMapOvr>
    <a:masterClrMapping/>
  </p:clrMapOvr>
</p:sld>
</file>

<file path=ppt/theme/theme1.xml><?xml version="1.0" encoding="utf-8"?>
<a:theme xmlns:a="http://schemas.openxmlformats.org/drawingml/2006/main" name="Office Theme">
  <a:themeElements>
    <a:clrScheme name="DHE Color Scheme">
      <a:dk1>
        <a:srgbClr val="000000"/>
      </a:dk1>
      <a:lt1>
        <a:srgbClr val="FFFFFF"/>
      </a:lt1>
      <a:dk2>
        <a:srgbClr val="5C6670"/>
      </a:dk2>
      <a:lt2>
        <a:srgbClr val="D0D2D3"/>
      </a:lt2>
      <a:accent1>
        <a:srgbClr val="001970"/>
      </a:accent1>
      <a:accent2>
        <a:srgbClr val="407CCA"/>
      </a:accent2>
      <a:accent3>
        <a:srgbClr val="34647E"/>
      </a:accent3>
      <a:accent4>
        <a:srgbClr val="6D3A5D"/>
      </a:accent4>
      <a:accent5>
        <a:srgbClr val="6CC049"/>
      </a:accent5>
      <a:accent6>
        <a:srgbClr val="F6B333"/>
      </a:accent6>
      <a:hlink>
        <a:srgbClr val="0563C1"/>
      </a:hlink>
      <a:folHlink>
        <a:srgbClr val="6D3A5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26402</TotalTime>
  <Words>763</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Museo Slab 500</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Ralston Vaz</dc:creator>
  <cp:lastModifiedBy>Chris Rasmussen</cp:lastModifiedBy>
  <cp:revision>260</cp:revision>
  <cp:lastPrinted>2019-09-05T18:29:49Z</cp:lastPrinted>
  <dcterms:created xsi:type="dcterms:W3CDTF">2017-05-09T22:12:32Z</dcterms:created>
  <dcterms:modified xsi:type="dcterms:W3CDTF">2021-11-19T23:04:30Z</dcterms:modified>
</cp:coreProperties>
</file>